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tmp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4" r:id="rId2"/>
    <p:sldMasterId id="2147483699" r:id="rId3"/>
  </p:sldMasterIdLst>
  <p:notesMasterIdLst>
    <p:notesMasterId r:id="rId18"/>
  </p:notesMasterIdLst>
  <p:sldIdLst>
    <p:sldId id="262" r:id="rId4"/>
    <p:sldId id="345" r:id="rId5"/>
    <p:sldId id="346" r:id="rId6"/>
    <p:sldId id="340" r:id="rId7"/>
    <p:sldId id="348" r:id="rId8"/>
    <p:sldId id="350" r:id="rId9"/>
    <p:sldId id="351" r:id="rId10"/>
    <p:sldId id="353" r:id="rId11"/>
    <p:sldId id="352" r:id="rId12"/>
    <p:sldId id="356" r:id="rId13"/>
    <p:sldId id="357" r:id="rId14"/>
    <p:sldId id="294" r:id="rId15"/>
    <p:sldId id="354" r:id="rId16"/>
    <p:sldId id="355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242C"/>
    <a:srgbClr val="BD20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32" autoAdjust="0"/>
    <p:restoredTop sz="92321" autoAdjust="0"/>
  </p:normalViewPr>
  <p:slideViewPr>
    <p:cSldViewPr>
      <p:cViewPr varScale="1">
        <p:scale>
          <a:sx n="68" d="100"/>
          <a:sy n="68" d="100"/>
        </p:scale>
        <p:origin x="1278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media/image16.png>
</file>

<file path=ppt/media/image17.png>
</file>

<file path=ppt/media/image18.png>
</file>

<file path=ppt/media/image19.tmp>
</file>

<file path=ppt/media/image20.jpg>
</file>

<file path=ppt/media/image21.jpg>
</file>

<file path=ppt/media/image22.jp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D7B707-DE5F-4BE0-87F7-545D821849C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1B64B-0055-4434-AB4F-C6F883CA46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399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BACAF2-32D4-460C-8C28-600924671DD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4554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B64B-0055-4434-AB4F-C6F883CA468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66734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62DAFD-0E89-4593-A387-B655F595F4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38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BACAF2-32D4-460C-8C28-600924671DD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338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B64B-0055-4434-AB4F-C6F883CA468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2489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B64B-0055-4434-AB4F-C6F883CA468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025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B64B-0055-4434-AB4F-C6F883CA468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70389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B64B-0055-4434-AB4F-C6F883CA468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9423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B64B-0055-4434-AB4F-C6F883CA468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742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B64B-0055-4434-AB4F-C6F883CA468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0571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B64B-0055-4434-AB4F-C6F883CA468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6330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2.emf"/><Relationship Id="rId7" Type="http://schemas.openxmlformats.org/officeDocument/2006/relationships/image" Target="../media/image9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01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2130426"/>
            <a:ext cx="8386686" cy="869098"/>
          </a:xfrm>
        </p:spPr>
        <p:txBody>
          <a:bodyPr/>
          <a:lstStyle>
            <a:lvl1pPr>
              <a:lnSpc>
                <a:spcPts val="3500"/>
              </a:lnSpc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Presentation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33/35pt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3105306"/>
            <a:ext cx="8386686" cy="71226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0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Presentation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20/24pt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r="21050"/>
          <a:stretch/>
        </p:blipFill>
        <p:spPr>
          <a:xfrm>
            <a:off x="0" y="0"/>
            <a:ext cx="200533" cy="6858000"/>
          </a:xfrm>
          <a:prstGeom prst="rect">
            <a:avLst/>
          </a:prstGeom>
        </p:spPr>
      </p:pic>
      <p:pic>
        <p:nvPicPr>
          <p:cNvPr id="16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00" y="287166"/>
            <a:ext cx="864000" cy="703434"/>
          </a:xfrm>
          <a:prstGeom prst="rect">
            <a:avLst/>
          </a:prstGeom>
        </p:spPr>
      </p:pic>
      <p:sp>
        <p:nvSpPr>
          <p:cNvPr id="8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200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4" name="fl" descr="         Internal"/>
          <p:cNvSpPr txBox="1"/>
          <p:nvPr userDrawn="1"/>
        </p:nvSpPr>
        <p:spPr>
          <a:xfrm>
            <a:off x="0" y="7316344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GB" sz="850" b="0" i="0" u="none" baseline="0" dirty="0">
                <a:solidFill>
                  <a:srgbClr val="CA001F"/>
                </a:solidFill>
                <a:latin typeface="arial"/>
              </a:rPr>
              <a:t>         </a:t>
            </a:r>
          </a:p>
        </p:txBody>
      </p:sp>
    </p:spTree>
    <p:extLst>
      <p:ext uri="{BB962C8B-B14F-4D97-AF65-F5344CB8AC3E}">
        <p14:creationId xmlns:p14="http://schemas.microsoft.com/office/powerpoint/2010/main" val="2385907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ext 1 column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20"/>
          </p:nvPr>
        </p:nvSpPr>
        <p:spPr>
          <a:xfrm>
            <a:off x="347663" y="1682750"/>
            <a:ext cx="8391525" cy="1302390"/>
          </a:xfrm>
        </p:spPr>
        <p:txBody>
          <a:bodyPr wrap="square" lIns="72000" tIns="72000" rIns="72000"/>
          <a:lstStyle>
            <a:lvl1pPr>
              <a:lnSpc>
                <a:spcPts val="1000"/>
              </a:lnSpc>
              <a:defRPr sz="800"/>
            </a:lvl1pPr>
            <a:lvl2pPr marL="194400" indent="-194400">
              <a:lnSpc>
                <a:spcPts val="1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Font typeface="Arial"/>
              <a:buChar char="•"/>
              <a:defRPr sz="800" b="0" i="0"/>
            </a:lvl2pPr>
            <a:lvl3pPr marL="460800" indent="-194400">
              <a:lnSpc>
                <a:spcPts val="1000"/>
              </a:lnSpc>
              <a:buClr>
                <a:schemeClr val="tx2"/>
              </a:buClr>
              <a:buFont typeface="Wingdings" charset="2"/>
              <a:buChar char="ü"/>
              <a:defRPr sz="800"/>
            </a:lvl3pPr>
            <a:lvl4pPr marL="460800" indent="-194400">
              <a:lnSpc>
                <a:spcPts val="1000"/>
              </a:lnSpc>
              <a:defRPr sz="800"/>
            </a:lvl4pPr>
            <a:lvl5pPr marL="460800" indent="-194400">
              <a:lnSpc>
                <a:spcPts val="1000"/>
              </a:lnSpc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21" name="Rettangolo 20"/>
          <p:cNvSpPr/>
          <p:nvPr/>
        </p:nvSpPr>
        <p:spPr>
          <a:xfrm>
            <a:off x="347300" y="1682750"/>
            <a:ext cx="8392071" cy="13023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Immagin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6" name="Segnaposto immagine 2"/>
          <p:cNvSpPr>
            <a:spLocks noGrp="1"/>
          </p:cNvSpPr>
          <p:nvPr>
            <p:ph type="pic" sz="quarter" idx="21"/>
          </p:nvPr>
        </p:nvSpPr>
        <p:spPr>
          <a:xfrm>
            <a:off x="347663" y="3084513"/>
            <a:ext cx="8386762" cy="2976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0463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ext + Picture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>
          <a:xfrm>
            <a:off x="3680151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9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4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3" y="1682750"/>
            <a:ext cx="4132303" cy="4378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18" name="Segnaposto immagine 16"/>
          <p:cNvSpPr>
            <a:spLocks noGrp="1"/>
          </p:cNvSpPr>
          <p:nvPr>
            <p:ph type="pic" sz="quarter" idx="16"/>
          </p:nvPr>
        </p:nvSpPr>
        <p:spPr>
          <a:xfrm>
            <a:off x="4613275" y="1682750"/>
            <a:ext cx="4125913" cy="43783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  <p:pic>
        <p:nvPicPr>
          <p:cNvPr id="21" name="Immagin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9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20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23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1774719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Picture +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2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8" name="Segnaposto immagine 16"/>
          <p:cNvSpPr>
            <a:spLocks noGrp="1"/>
          </p:cNvSpPr>
          <p:nvPr>
            <p:ph type="pic" sz="quarter" idx="16"/>
          </p:nvPr>
        </p:nvSpPr>
        <p:spPr>
          <a:xfrm>
            <a:off x="347300" y="1682750"/>
            <a:ext cx="4125913" cy="43783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  <p:sp>
        <p:nvSpPr>
          <p:cNvPr id="20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4619385" y="1682750"/>
            <a:ext cx="4132303" cy="4378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6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12298647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Chart + tex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8"/>
          </p:nvPr>
        </p:nvSpPr>
        <p:spPr>
          <a:xfrm>
            <a:off x="347663" y="4758685"/>
            <a:ext cx="8391525" cy="1302390"/>
          </a:xfrm>
        </p:spPr>
        <p:txBody>
          <a:bodyPr wrap="square" lIns="72000" tIns="72000" rIns="72000"/>
          <a:lstStyle>
            <a:lvl1pPr>
              <a:lnSpc>
                <a:spcPts val="1000"/>
              </a:lnSpc>
              <a:defRPr sz="800"/>
            </a:lvl1pPr>
            <a:lvl2pPr marL="194400" indent="-194400">
              <a:lnSpc>
                <a:spcPts val="1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Font typeface="Arial"/>
              <a:buChar char="•"/>
              <a:defRPr sz="800" b="0" i="0"/>
            </a:lvl2pPr>
            <a:lvl3pPr marL="460800" indent="-194400">
              <a:lnSpc>
                <a:spcPts val="1000"/>
              </a:lnSpc>
              <a:buClr>
                <a:schemeClr val="tx2"/>
              </a:buClr>
              <a:buFont typeface="Wingdings" charset="2"/>
              <a:buChar char="ü"/>
              <a:defRPr sz="800"/>
            </a:lvl3pPr>
            <a:lvl4pPr marL="460800" indent="-194400">
              <a:lnSpc>
                <a:spcPts val="1000"/>
              </a:lnSpc>
              <a:defRPr sz="800"/>
            </a:lvl4pPr>
            <a:lvl5pPr marL="460800" indent="-194400">
              <a:lnSpc>
                <a:spcPts val="1000"/>
              </a:lnSpc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347300" y="4758685"/>
            <a:ext cx="8392071" cy="13023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2" name="Immagin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7" name="Segnaposto grafico 4"/>
          <p:cNvSpPr>
            <a:spLocks noGrp="1"/>
          </p:cNvSpPr>
          <p:nvPr>
            <p:ph type="chart" sz="quarter" idx="21"/>
          </p:nvPr>
        </p:nvSpPr>
        <p:spPr>
          <a:xfrm>
            <a:off x="347663" y="1682750"/>
            <a:ext cx="8391525" cy="2976563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49692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Chart +Text Big bulle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pic>
        <p:nvPicPr>
          <p:cNvPr id="22" name="Immagin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7" name="Segnaposto grafico 4"/>
          <p:cNvSpPr>
            <a:spLocks noGrp="1"/>
          </p:cNvSpPr>
          <p:nvPr>
            <p:ph type="chart" sz="quarter" idx="21"/>
          </p:nvPr>
        </p:nvSpPr>
        <p:spPr>
          <a:xfrm>
            <a:off x="347663" y="1682750"/>
            <a:ext cx="8391525" cy="2976563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 dirty="0"/>
          </a:p>
        </p:txBody>
      </p:sp>
      <p:sp>
        <p:nvSpPr>
          <p:cNvPr id="16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3" y="4763496"/>
            <a:ext cx="8391525" cy="1302390"/>
          </a:xfrm>
        </p:spPr>
        <p:txBody>
          <a:bodyPr wrap="square"/>
          <a:lstStyle>
            <a:lvl1pPr marL="0" indent="0" algn="l">
              <a:lnSpc>
                <a:spcPts val="2200"/>
              </a:lnSpc>
              <a:buClr>
                <a:schemeClr val="tx2"/>
              </a:buClr>
              <a:buFont typeface="Wingdings" charset="2"/>
              <a:buChar char="v"/>
              <a:defRPr sz="2000" b="1" i="0" baseline="0"/>
            </a:lvl1pPr>
            <a:lvl2pPr marL="410400" indent="-194400">
              <a:lnSpc>
                <a:spcPts val="1600"/>
              </a:lnSpc>
              <a:spcAft>
                <a:spcPts val="0"/>
              </a:spcAft>
              <a:buClr>
                <a:schemeClr val="tx2"/>
              </a:buClr>
              <a:buFont typeface="Wingdings" charset="2"/>
              <a:buChar char="§"/>
              <a:defRPr sz="1000" baseline="0"/>
            </a:lvl2pPr>
            <a:lvl3pPr marL="410400" indent="-194400">
              <a:buClr>
                <a:schemeClr val="tx1"/>
              </a:buClr>
              <a:buFont typeface="Lucida Grande"/>
              <a:buChar char="-"/>
              <a:defRPr sz="1000"/>
            </a:lvl3pPr>
            <a:lvl4pPr marL="410400" indent="-194400">
              <a:defRPr sz="1000"/>
            </a:lvl4pPr>
            <a:lvl5pPr marL="410400" indent="-194400">
              <a:buClr>
                <a:schemeClr val="tx1"/>
              </a:buClr>
              <a:buFont typeface="Wingdings" charset="2"/>
              <a:buChar char="Ø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75044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ext + Char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20"/>
          </p:nvPr>
        </p:nvSpPr>
        <p:spPr>
          <a:xfrm>
            <a:off x="347663" y="1682750"/>
            <a:ext cx="8391525" cy="1302390"/>
          </a:xfrm>
        </p:spPr>
        <p:txBody>
          <a:bodyPr wrap="square" lIns="72000" tIns="72000" rIns="72000"/>
          <a:lstStyle>
            <a:lvl1pPr>
              <a:lnSpc>
                <a:spcPts val="1000"/>
              </a:lnSpc>
              <a:defRPr sz="800"/>
            </a:lvl1pPr>
            <a:lvl2pPr marL="194400" indent="-194400">
              <a:lnSpc>
                <a:spcPts val="1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Font typeface="Arial"/>
              <a:buChar char="•"/>
              <a:defRPr sz="800" b="0" i="0"/>
            </a:lvl2pPr>
            <a:lvl3pPr marL="460800" indent="-194400">
              <a:lnSpc>
                <a:spcPts val="1000"/>
              </a:lnSpc>
              <a:buClr>
                <a:schemeClr val="tx2"/>
              </a:buClr>
              <a:buFont typeface="Wingdings" charset="2"/>
              <a:buChar char="ü"/>
              <a:defRPr sz="800"/>
            </a:lvl3pPr>
            <a:lvl4pPr marL="460800" indent="-194400">
              <a:lnSpc>
                <a:spcPts val="1000"/>
              </a:lnSpc>
              <a:defRPr sz="800"/>
            </a:lvl4pPr>
            <a:lvl5pPr marL="460800" indent="-194400">
              <a:lnSpc>
                <a:spcPts val="1000"/>
              </a:lnSpc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21" name="Rettangolo 20"/>
          <p:cNvSpPr/>
          <p:nvPr/>
        </p:nvSpPr>
        <p:spPr>
          <a:xfrm>
            <a:off x="347300" y="1682750"/>
            <a:ext cx="8392071" cy="13023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Immagin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20" name="Segnaposto grafico 2"/>
          <p:cNvSpPr>
            <a:spLocks noGrp="1"/>
          </p:cNvSpPr>
          <p:nvPr>
            <p:ph type="chart" sz="quarter" idx="22"/>
          </p:nvPr>
        </p:nvSpPr>
        <p:spPr>
          <a:xfrm>
            <a:off x="347663" y="3084513"/>
            <a:ext cx="8391525" cy="2976562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41324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ext Big bullet + Char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pic>
        <p:nvPicPr>
          <p:cNvPr id="24" name="Immagin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20" name="Segnaposto grafico 2"/>
          <p:cNvSpPr>
            <a:spLocks noGrp="1"/>
          </p:cNvSpPr>
          <p:nvPr>
            <p:ph type="chart" sz="quarter" idx="22"/>
          </p:nvPr>
        </p:nvSpPr>
        <p:spPr>
          <a:xfrm>
            <a:off x="347663" y="3084513"/>
            <a:ext cx="8391525" cy="2976562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/>
          </a:p>
        </p:txBody>
      </p:sp>
      <p:sp>
        <p:nvSpPr>
          <p:cNvPr id="14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3" y="1682751"/>
            <a:ext cx="8391525" cy="1302390"/>
          </a:xfrm>
        </p:spPr>
        <p:txBody>
          <a:bodyPr wrap="square"/>
          <a:lstStyle>
            <a:lvl1pPr marL="0" indent="0" algn="l">
              <a:lnSpc>
                <a:spcPts val="2200"/>
              </a:lnSpc>
              <a:buClr>
                <a:schemeClr val="tx2"/>
              </a:buClr>
              <a:buFont typeface="Wingdings" charset="2"/>
              <a:buChar char="v"/>
              <a:defRPr sz="2000" b="1" i="0" baseline="0"/>
            </a:lvl1pPr>
            <a:lvl2pPr marL="410400" indent="-194400">
              <a:lnSpc>
                <a:spcPts val="1600"/>
              </a:lnSpc>
              <a:spcAft>
                <a:spcPts val="0"/>
              </a:spcAft>
              <a:buClr>
                <a:schemeClr val="tx2"/>
              </a:buClr>
              <a:buFont typeface="Wingdings" charset="2"/>
              <a:buChar char="§"/>
              <a:defRPr sz="1000" baseline="0"/>
            </a:lvl2pPr>
            <a:lvl3pPr marL="410400" indent="-194400">
              <a:buClr>
                <a:schemeClr val="tx1"/>
              </a:buClr>
              <a:buFont typeface="Lucida Grande"/>
              <a:buChar char="-"/>
              <a:defRPr sz="1000"/>
            </a:lvl3pPr>
            <a:lvl4pPr marL="410400" indent="-194400">
              <a:defRPr sz="1000"/>
            </a:lvl4pPr>
            <a:lvl5pPr marL="410400" indent="-194400">
              <a:buClr>
                <a:schemeClr val="tx1"/>
              </a:buClr>
              <a:buFont typeface="Wingdings" charset="2"/>
              <a:buChar char="Ø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887947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Char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7" name="Segnaposto grafico 20"/>
          <p:cNvSpPr>
            <a:spLocks noGrp="1"/>
          </p:cNvSpPr>
          <p:nvPr>
            <p:ph type="chart" sz="quarter" idx="17"/>
          </p:nvPr>
        </p:nvSpPr>
        <p:spPr>
          <a:xfrm>
            <a:off x="347301" y="1682750"/>
            <a:ext cx="8391888" cy="4378325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 dirty="0"/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4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5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8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476138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able + Tex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8"/>
          </p:nvPr>
        </p:nvSpPr>
        <p:spPr>
          <a:xfrm>
            <a:off x="347663" y="4758685"/>
            <a:ext cx="8391525" cy="1302390"/>
          </a:xfrm>
        </p:spPr>
        <p:txBody>
          <a:bodyPr wrap="square" lIns="72000" tIns="72000" rIns="72000"/>
          <a:lstStyle>
            <a:lvl1pPr>
              <a:lnSpc>
                <a:spcPts val="1000"/>
              </a:lnSpc>
              <a:defRPr sz="800"/>
            </a:lvl1pPr>
            <a:lvl2pPr marL="194400" indent="-194400">
              <a:lnSpc>
                <a:spcPts val="1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Font typeface="Arial"/>
              <a:buChar char="•"/>
              <a:defRPr sz="800" b="0" i="0"/>
            </a:lvl2pPr>
            <a:lvl3pPr marL="460800" indent="-194400">
              <a:lnSpc>
                <a:spcPts val="1000"/>
              </a:lnSpc>
              <a:buClr>
                <a:schemeClr val="tx2"/>
              </a:buClr>
              <a:buFont typeface="Wingdings" charset="2"/>
              <a:buChar char="ü"/>
              <a:defRPr sz="800"/>
            </a:lvl3pPr>
            <a:lvl4pPr marL="460800" indent="-194400">
              <a:lnSpc>
                <a:spcPts val="1000"/>
              </a:lnSpc>
              <a:defRPr sz="800"/>
            </a:lvl4pPr>
            <a:lvl5pPr marL="460800" indent="-194400">
              <a:lnSpc>
                <a:spcPts val="1000"/>
              </a:lnSpc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347300" y="4758685"/>
            <a:ext cx="8392071" cy="13023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Segnaposto tabella 4"/>
          <p:cNvSpPr>
            <a:spLocks noGrp="1"/>
          </p:cNvSpPr>
          <p:nvPr>
            <p:ph type="tbl" sz="quarter" idx="19"/>
          </p:nvPr>
        </p:nvSpPr>
        <p:spPr>
          <a:xfrm>
            <a:off x="347663" y="1682750"/>
            <a:ext cx="8386762" cy="2976563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pic>
        <p:nvPicPr>
          <p:cNvPr id="22" name="Immagin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38735952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able + Text Big bulle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20" name="Segnaposto tabella 4"/>
          <p:cNvSpPr>
            <a:spLocks noGrp="1"/>
          </p:cNvSpPr>
          <p:nvPr>
            <p:ph type="tbl" sz="quarter" idx="19"/>
          </p:nvPr>
        </p:nvSpPr>
        <p:spPr>
          <a:xfrm>
            <a:off x="347663" y="1682750"/>
            <a:ext cx="8386762" cy="2976563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pic>
        <p:nvPicPr>
          <p:cNvPr id="22" name="Immagin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6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3" y="4763496"/>
            <a:ext cx="8391525" cy="1302390"/>
          </a:xfrm>
        </p:spPr>
        <p:txBody>
          <a:bodyPr wrap="square"/>
          <a:lstStyle>
            <a:lvl1pPr marL="0" indent="0" algn="l">
              <a:lnSpc>
                <a:spcPts val="2200"/>
              </a:lnSpc>
              <a:buClr>
                <a:schemeClr val="tx2"/>
              </a:buClr>
              <a:buFont typeface="Wingdings" charset="2"/>
              <a:buChar char="v"/>
              <a:defRPr sz="2000" b="1" i="0" baseline="0"/>
            </a:lvl1pPr>
            <a:lvl2pPr marL="410400" indent="-194400">
              <a:lnSpc>
                <a:spcPts val="1600"/>
              </a:lnSpc>
              <a:spcAft>
                <a:spcPts val="0"/>
              </a:spcAft>
              <a:buClr>
                <a:schemeClr val="tx2"/>
              </a:buClr>
              <a:buFont typeface="Wingdings" charset="2"/>
              <a:buChar char="§"/>
              <a:defRPr sz="1000" baseline="0"/>
            </a:lvl2pPr>
            <a:lvl3pPr marL="410400" indent="-194400">
              <a:buClr>
                <a:schemeClr val="tx1"/>
              </a:buClr>
              <a:buFont typeface="Lucida Grande"/>
              <a:buChar char="-"/>
              <a:defRPr sz="1000"/>
            </a:lvl3pPr>
            <a:lvl4pPr marL="410400" indent="-194400">
              <a:defRPr sz="1000"/>
            </a:lvl4pPr>
            <a:lvl5pPr marL="410400" indent="-194400">
              <a:buClr>
                <a:schemeClr val="tx1"/>
              </a:buClr>
              <a:buFont typeface="Wingdings" charset="2"/>
              <a:buChar char="Ø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35960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02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2130426"/>
            <a:ext cx="8386686" cy="869098"/>
          </a:xfrm>
        </p:spPr>
        <p:txBody>
          <a:bodyPr/>
          <a:lstStyle>
            <a:lvl1pPr>
              <a:lnSpc>
                <a:spcPts val="3500"/>
              </a:lnSpc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Presentation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33/35pt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3105306"/>
            <a:ext cx="8386686" cy="71226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0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Presentation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20/24pt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200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3" name="CasellaDiTesto 12"/>
          <p:cNvSpPr txBox="1"/>
          <p:nvPr/>
        </p:nvSpPr>
        <p:spPr>
          <a:xfrm>
            <a:off x="6337919" y="304800"/>
            <a:ext cx="1428323" cy="1985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1200" b="1" dirty="0" err="1">
                <a:solidFill>
                  <a:schemeClr val="tx2"/>
                </a:solidFill>
              </a:rPr>
              <a:t>Department</a:t>
            </a:r>
            <a:r>
              <a:rPr lang="it-IT" sz="1200" b="1" dirty="0">
                <a:solidFill>
                  <a:schemeClr val="tx2"/>
                </a:solidFill>
              </a:rPr>
              <a:t>:</a:t>
            </a:r>
          </a:p>
        </p:txBody>
      </p:sp>
      <p:sp>
        <p:nvSpPr>
          <p:cNvPr id="14" name="CasellaDiTesto 13"/>
          <p:cNvSpPr txBox="1"/>
          <p:nvPr/>
        </p:nvSpPr>
        <p:spPr>
          <a:xfrm>
            <a:off x="6337919" y="889000"/>
            <a:ext cx="1428323" cy="20704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1200" b="1" dirty="0">
                <a:solidFill>
                  <a:schemeClr val="tx2"/>
                </a:solidFill>
              </a:rPr>
              <a:t>Country:</a:t>
            </a:r>
          </a:p>
        </p:txBody>
      </p:sp>
      <p:sp>
        <p:nvSpPr>
          <p:cNvPr id="15" name="Segnaposto testo 3"/>
          <p:cNvSpPr>
            <a:spLocks noGrp="1"/>
          </p:cNvSpPr>
          <p:nvPr>
            <p:ph type="body" sz="quarter" idx="11" hasCustomPrompt="1"/>
          </p:nvPr>
        </p:nvSpPr>
        <p:spPr>
          <a:xfrm>
            <a:off x="6338689" y="511079"/>
            <a:ext cx="2387600" cy="35560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Department</a:t>
            </a:r>
            <a:r>
              <a:rPr lang="it-IT" dirty="0"/>
              <a:t> </a:t>
            </a:r>
            <a:r>
              <a:rPr lang="it-IT" dirty="0" err="1"/>
              <a:t>Name</a:t>
            </a:r>
            <a:endParaRPr lang="it-IT" dirty="0"/>
          </a:p>
        </p:txBody>
      </p:sp>
      <p:sp>
        <p:nvSpPr>
          <p:cNvPr id="16" name="Segnaposto testo 3"/>
          <p:cNvSpPr>
            <a:spLocks noGrp="1"/>
          </p:cNvSpPr>
          <p:nvPr>
            <p:ph type="body" sz="quarter" idx="12" hasCustomPrompt="1"/>
          </p:nvPr>
        </p:nvSpPr>
        <p:spPr>
          <a:xfrm>
            <a:off x="6338689" y="1096050"/>
            <a:ext cx="2387600" cy="355600"/>
          </a:xfrm>
        </p:spPr>
        <p:txBody>
          <a:bodyPr/>
          <a:lstStyle>
            <a:lvl1pPr>
              <a:defRPr sz="12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 err="1"/>
              <a:t>Insert</a:t>
            </a:r>
            <a:r>
              <a:rPr lang="it-IT" dirty="0"/>
              <a:t> Country </a:t>
            </a:r>
            <a:r>
              <a:rPr lang="it-IT" dirty="0" err="1"/>
              <a:t>Name</a:t>
            </a:r>
            <a:endParaRPr lang="it-IT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/>
          <a:srcRect r="21050"/>
          <a:stretch/>
        </p:blipFill>
        <p:spPr>
          <a:xfrm>
            <a:off x="0" y="0"/>
            <a:ext cx="200533" cy="6858000"/>
          </a:xfrm>
          <a:prstGeom prst="rect">
            <a:avLst/>
          </a:prstGeom>
        </p:spPr>
      </p:pic>
      <p:pic>
        <p:nvPicPr>
          <p:cNvPr id="19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00" y="287166"/>
            <a:ext cx="864000" cy="70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5970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ext + Table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20"/>
          </p:nvPr>
        </p:nvSpPr>
        <p:spPr>
          <a:xfrm>
            <a:off x="347663" y="1682750"/>
            <a:ext cx="8391525" cy="1302390"/>
          </a:xfrm>
        </p:spPr>
        <p:txBody>
          <a:bodyPr wrap="square" lIns="72000" tIns="72000" rIns="72000"/>
          <a:lstStyle>
            <a:lvl1pPr>
              <a:lnSpc>
                <a:spcPts val="1000"/>
              </a:lnSpc>
              <a:defRPr sz="800"/>
            </a:lvl1pPr>
            <a:lvl2pPr marL="194400" indent="-194400">
              <a:lnSpc>
                <a:spcPts val="1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Font typeface="Arial"/>
              <a:buChar char="•"/>
              <a:defRPr sz="800" b="0" i="0"/>
            </a:lvl2pPr>
            <a:lvl3pPr marL="460800" indent="-194400">
              <a:lnSpc>
                <a:spcPts val="1000"/>
              </a:lnSpc>
              <a:buClr>
                <a:schemeClr val="tx2"/>
              </a:buClr>
              <a:buFont typeface="Wingdings" charset="2"/>
              <a:buChar char="ü"/>
              <a:defRPr sz="800"/>
            </a:lvl3pPr>
            <a:lvl4pPr marL="460800" indent="-194400">
              <a:lnSpc>
                <a:spcPts val="1000"/>
              </a:lnSpc>
              <a:defRPr sz="800"/>
            </a:lvl4pPr>
            <a:lvl5pPr marL="460800" indent="-194400">
              <a:lnSpc>
                <a:spcPts val="1000"/>
              </a:lnSpc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21" name="Rettangolo 20"/>
          <p:cNvSpPr/>
          <p:nvPr/>
        </p:nvSpPr>
        <p:spPr>
          <a:xfrm>
            <a:off x="347300" y="1682750"/>
            <a:ext cx="8392071" cy="13023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Segnaposto tabella 4"/>
          <p:cNvSpPr>
            <a:spLocks noGrp="1"/>
          </p:cNvSpPr>
          <p:nvPr>
            <p:ph type="tbl" sz="quarter" idx="19"/>
          </p:nvPr>
        </p:nvSpPr>
        <p:spPr>
          <a:xfrm>
            <a:off x="347663" y="3084512"/>
            <a:ext cx="8386762" cy="2976563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pic>
        <p:nvPicPr>
          <p:cNvPr id="24" name="Immagin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162997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ext Big bulle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22" name="Segnaposto tabella 4"/>
          <p:cNvSpPr>
            <a:spLocks noGrp="1"/>
          </p:cNvSpPr>
          <p:nvPr>
            <p:ph type="tbl" sz="quarter" idx="19"/>
          </p:nvPr>
        </p:nvSpPr>
        <p:spPr>
          <a:xfrm>
            <a:off x="347663" y="3084512"/>
            <a:ext cx="8386762" cy="2976563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pic>
        <p:nvPicPr>
          <p:cNvPr id="24" name="Immagin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4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3" y="1682751"/>
            <a:ext cx="8391525" cy="1302390"/>
          </a:xfrm>
        </p:spPr>
        <p:txBody>
          <a:bodyPr wrap="square"/>
          <a:lstStyle>
            <a:lvl1pPr marL="0" indent="0" algn="l">
              <a:lnSpc>
                <a:spcPts val="2200"/>
              </a:lnSpc>
              <a:buClr>
                <a:schemeClr val="tx2"/>
              </a:buClr>
              <a:buFont typeface="Wingdings" charset="2"/>
              <a:buChar char="v"/>
              <a:defRPr sz="2000" b="1" i="0" baseline="0"/>
            </a:lvl1pPr>
            <a:lvl2pPr marL="410400" indent="-194400">
              <a:lnSpc>
                <a:spcPts val="1600"/>
              </a:lnSpc>
              <a:spcAft>
                <a:spcPts val="0"/>
              </a:spcAft>
              <a:buClr>
                <a:schemeClr val="tx2"/>
              </a:buClr>
              <a:buFont typeface="Wingdings" charset="2"/>
              <a:buChar char="§"/>
              <a:defRPr sz="1000" baseline="0"/>
            </a:lvl2pPr>
            <a:lvl3pPr marL="410400" indent="-194400">
              <a:buClr>
                <a:schemeClr val="tx1"/>
              </a:buClr>
              <a:buFont typeface="Lucida Grande"/>
              <a:buChar char="-"/>
              <a:defRPr sz="1000"/>
            </a:lvl3pPr>
            <a:lvl4pPr marL="410400" indent="-194400">
              <a:defRPr sz="1000"/>
            </a:lvl4pPr>
            <a:lvl5pPr marL="410400" indent="-194400">
              <a:buClr>
                <a:schemeClr val="tx1"/>
              </a:buClr>
              <a:buFont typeface="Wingdings" charset="2"/>
              <a:buChar char="Ø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67937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able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20" name="Segnaposto tabella 18"/>
          <p:cNvSpPr>
            <a:spLocks noGrp="1"/>
          </p:cNvSpPr>
          <p:nvPr>
            <p:ph type="tbl" sz="quarter" idx="18"/>
          </p:nvPr>
        </p:nvSpPr>
        <p:spPr>
          <a:xfrm>
            <a:off x="347663" y="1682750"/>
            <a:ext cx="8386762" cy="4378325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4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5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7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10758905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tables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20" name="Segnaposto tabella 18"/>
          <p:cNvSpPr>
            <a:spLocks noGrp="1"/>
          </p:cNvSpPr>
          <p:nvPr>
            <p:ph type="tbl" sz="quarter" idx="18"/>
          </p:nvPr>
        </p:nvSpPr>
        <p:spPr>
          <a:xfrm>
            <a:off x="347663" y="4879971"/>
            <a:ext cx="8386762" cy="1181104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sp>
        <p:nvSpPr>
          <p:cNvPr id="19" name="Segnaposto tabella 18"/>
          <p:cNvSpPr>
            <a:spLocks noGrp="1"/>
          </p:cNvSpPr>
          <p:nvPr>
            <p:ph type="tbl" sz="quarter" idx="19"/>
          </p:nvPr>
        </p:nvSpPr>
        <p:spPr>
          <a:xfrm>
            <a:off x="352609" y="1682751"/>
            <a:ext cx="8386762" cy="3075934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7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21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15540790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Charts + Tables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8" name="Segnaposto grafico 17"/>
          <p:cNvSpPr>
            <a:spLocks noGrp="1"/>
          </p:cNvSpPr>
          <p:nvPr>
            <p:ph type="chart" sz="quarter" idx="17"/>
          </p:nvPr>
        </p:nvSpPr>
        <p:spPr>
          <a:xfrm>
            <a:off x="4613300" y="1698839"/>
            <a:ext cx="4126071" cy="2101273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/>
          </a:p>
        </p:txBody>
      </p:sp>
      <p:sp>
        <p:nvSpPr>
          <p:cNvPr id="24" name="Segnaposto tabella 2"/>
          <p:cNvSpPr>
            <a:spLocks noGrp="1"/>
          </p:cNvSpPr>
          <p:nvPr>
            <p:ph type="tbl" sz="quarter" idx="21"/>
          </p:nvPr>
        </p:nvSpPr>
        <p:spPr>
          <a:xfrm>
            <a:off x="4613301" y="4066642"/>
            <a:ext cx="4120686" cy="2016945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sp>
        <p:nvSpPr>
          <p:cNvPr id="25" name="Segnaposto grafico 17"/>
          <p:cNvSpPr>
            <a:spLocks noGrp="1"/>
          </p:cNvSpPr>
          <p:nvPr>
            <p:ph type="chart" sz="quarter" idx="22"/>
          </p:nvPr>
        </p:nvSpPr>
        <p:spPr>
          <a:xfrm>
            <a:off x="347300" y="1698839"/>
            <a:ext cx="4126071" cy="2101273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/>
          </a:p>
        </p:txBody>
      </p:sp>
      <p:sp>
        <p:nvSpPr>
          <p:cNvPr id="26" name="Segnaposto tabella 2"/>
          <p:cNvSpPr>
            <a:spLocks noGrp="1"/>
          </p:cNvSpPr>
          <p:nvPr>
            <p:ph type="tbl" sz="quarter" idx="23"/>
          </p:nvPr>
        </p:nvSpPr>
        <p:spPr>
          <a:xfrm>
            <a:off x="347301" y="4066642"/>
            <a:ext cx="4120686" cy="2016945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pic>
        <p:nvPicPr>
          <p:cNvPr id="22" name="Immagin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7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21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27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24210413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ext + Char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2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7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3" y="1682750"/>
            <a:ext cx="4132303" cy="4378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22" name="Segnaposto grafico 20"/>
          <p:cNvSpPr>
            <a:spLocks noGrp="1"/>
          </p:cNvSpPr>
          <p:nvPr>
            <p:ph type="chart" sz="quarter" idx="17"/>
          </p:nvPr>
        </p:nvSpPr>
        <p:spPr>
          <a:xfrm>
            <a:off x="4613275" y="1682750"/>
            <a:ext cx="4125913" cy="4378325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/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6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42868215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Chart +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0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5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4601683" y="1682750"/>
            <a:ext cx="4132303" cy="4378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17" name="Segnaposto grafico 20"/>
          <p:cNvSpPr>
            <a:spLocks noGrp="1"/>
          </p:cNvSpPr>
          <p:nvPr>
            <p:ph type="chart" sz="quarter" idx="17"/>
          </p:nvPr>
        </p:nvSpPr>
        <p:spPr>
          <a:xfrm>
            <a:off x="347300" y="1682750"/>
            <a:ext cx="4125913" cy="4378325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/>
          </a:p>
        </p:txBody>
      </p:sp>
      <p:pic>
        <p:nvPicPr>
          <p:cNvPr id="22" name="Immagin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4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6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8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176296319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ext + flowchar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0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20" name="Segnaposto testo 18"/>
          <p:cNvSpPr>
            <a:spLocks noGrp="1"/>
          </p:cNvSpPr>
          <p:nvPr>
            <p:ph type="body" sz="quarter" idx="14" hasCustomPrompt="1"/>
          </p:nvPr>
        </p:nvSpPr>
        <p:spPr>
          <a:xfrm>
            <a:off x="340910" y="1682750"/>
            <a:ext cx="4132303" cy="4378325"/>
          </a:xfrm>
        </p:spPr>
        <p:txBody>
          <a:bodyPr/>
          <a:lstStyle/>
          <a:p>
            <a:pPr lvl="0"/>
            <a:r>
              <a:rPr lang="it-IT" dirty="0"/>
              <a:t>Fare clic per </a:t>
            </a:r>
            <a:r>
              <a:rPr lang="it-IT" dirty="0" err="1"/>
              <a:t>mdificare</a:t>
            </a:r>
            <a:r>
              <a:rPr lang="it-IT" dirty="0"/>
              <a:t>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21" name="Segnaposto SmartArt 2"/>
          <p:cNvSpPr>
            <a:spLocks noGrp="1"/>
          </p:cNvSpPr>
          <p:nvPr>
            <p:ph type="dgm" sz="quarter" idx="18"/>
          </p:nvPr>
        </p:nvSpPr>
        <p:spPr>
          <a:xfrm>
            <a:off x="4613275" y="1682750"/>
            <a:ext cx="4125913" cy="4378325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it-IT"/>
          </a:p>
        </p:txBody>
      </p:sp>
      <p:pic>
        <p:nvPicPr>
          <p:cNvPr id="22" name="Immagin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4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6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8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8473182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flowchar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9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9" name="Segnaposto SmartArt 17"/>
          <p:cNvSpPr>
            <a:spLocks noGrp="1"/>
          </p:cNvSpPr>
          <p:nvPr>
            <p:ph type="dgm" sz="quarter" idx="18"/>
          </p:nvPr>
        </p:nvSpPr>
        <p:spPr>
          <a:xfrm>
            <a:off x="347663" y="1682750"/>
            <a:ext cx="8386762" cy="4378325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it-IT"/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3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4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21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20454278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9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3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4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21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2" name="Freccia destra 1"/>
          <p:cNvSpPr/>
          <p:nvPr/>
        </p:nvSpPr>
        <p:spPr>
          <a:xfrm flipV="1">
            <a:off x="347301" y="3728136"/>
            <a:ext cx="8392070" cy="235526"/>
          </a:xfrm>
          <a:prstGeom prst="rightArrow">
            <a:avLst>
              <a:gd name="adj1" fmla="val 50000"/>
              <a:gd name="adj2" fmla="val 151308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161" y="3543601"/>
            <a:ext cx="707688" cy="18453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10" name="Connettore 1 9"/>
          <p:cNvCxnSpPr/>
          <p:nvPr/>
        </p:nvCxnSpPr>
        <p:spPr>
          <a:xfrm>
            <a:off x="347300" y="3171153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1 21"/>
          <p:cNvCxnSpPr/>
          <p:nvPr/>
        </p:nvCxnSpPr>
        <p:spPr>
          <a:xfrm flipV="1">
            <a:off x="1047724" y="3171153"/>
            <a:ext cx="0" cy="292484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Segnaposto tes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516304" y="3963662"/>
            <a:ext cx="707688" cy="18453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32" name="Connettore 1 31"/>
          <p:cNvCxnSpPr/>
          <p:nvPr/>
        </p:nvCxnSpPr>
        <p:spPr>
          <a:xfrm>
            <a:off x="1170443" y="4510424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1 32"/>
          <p:cNvCxnSpPr/>
          <p:nvPr/>
        </p:nvCxnSpPr>
        <p:spPr>
          <a:xfrm flipV="1">
            <a:off x="1870867" y="4217940"/>
            <a:ext cx="0" cy="292484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Segnaposto tes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306144" y="3543601"/>
            <a:ext cx="707688" cy="18453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35" name="Connettore 1 34"/>
          <p:cNvCxnSpPr/>
          <p:nvPr/>
        </p:nvCxnSpPr>
        <p:spPr>
          <a:xfrm>
            <a:off x="1960283" y="3171153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1 35"/>
          <p:cNvCxnSpPr/>
          <p:nvPr/>
        </p:nvCxnSpPr>
        <p:spPr>
          <a:xfrm flipV="1">
            <a:off x="2660707" y="3171153"/>
            <a:ext cx="0" cy="292484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Segnaposto testo 3"/>
          <p:cNvSpPr>
            <a:spLocks noGrp="1"/>
          </p:cNvSpPr>
          <p:nvPr>
            <p:ph type="body" sz="quarter" idx="17" hasCustomPrompt="1"/>
          </p:nvPr>
        </p:nvSpPr>
        <p:spPr>
          <a:xfrm>
            <a:off x="3140364" y="3963662"/>
            <a:ext cx="707688" cy="18453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41" name="Connettore 1 40"/>
          <p:cNvCxnSpPr/>
          <p:nvPr/>
        </p:nvCxnSpPr>
        <p:spPr>
          <a:xfrm>
            <a:off x="2794503" y="4510424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1 41"/>
          <p:cNvCxnSpPr/>
          <p:nvPr/>
        </p:nvCxnSpPr>
        <p:spPr>
          <a:xfrm flipV="1">
            <a:off x="3494927" y="4217940"/>
            <a:ext cx="0" cy="292484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Segnaposto testo 3"/>
          <p:cNvSpPr>
            <a:spLocks noGrp="1"/>
          </p:cNvSpPr>
          <p:nvPr>
            <p:ph type="body" sz="quarter" idx="18" hasCustomPrompt="1"/>
          </p:nvPr>
        </p:nvSpPr>
        <p:spPr>
          <a:xfrm>
            <a:off x="3921076" y="3543601"/>
            <a:ext cx="707688" cy="18453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44" name="Connettore 1 43"/>
          <p:cNvCxnSpPr/>
          <p:nvPr/>
        </p:nvCxnSpPr>
        <p:spPr>
          <a:xfrm>
            <a:off x="3575215" y="3171153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ttore 1 44"/>
          <p:cNvCxnSpPr/>
          <p:nvPr/>
        </p:nvCxnSpPr>
        <p:spPr>
          <a:xfrm flipV="1">
            <a:off x="4275639" y="3171153"/>
            <a:ext cx="0" cy="292484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Segnaposto testo 3"/>
          <p:cNvSpPr>
            <a:spLocks noGrp="1"/>
          </p:cNvSpPr>
          <p:nvPr>
            <p:ph type="body" sz="quarter" idx="19" hasCustomPrompt="1"/>
          </p:nvPr>
        </p:nvSpPr>
        <p:spPr>
          <a:xfrm>
            <a:off x="4764424" y="3963662"/>
            <a:ext cx="707688" cy="18453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47" name="Connettore 1 46"/>
          <p:cNvCxnSpPr/>
          <p:nvPr/>
        </p:nvCxnSpPr>
        <p:spPr>
          <a:xfrm>
            <a:off x="4418563" y="4510424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1 47"/>
          <p:cNvCxnSpPr/>
          <p:nvPr/>
        </p:nvCxnSpPr>
        <p:spPr>
          <a:xfrm flipV="1">
            <a:off x="5118987" y="4217940"/>
            <a:ext cx="0" cy="292484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Segnaposto tes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373091" y="3963662"/>
            <a:ext cx="707688" cy="18453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50" name="Connettore 1 49"/>
          <p:cNvCxnSpPr/>
          <p:nvPr/>
        </p:nvCxnSpPr>
        <p:spPr>
          <a:xfrm>
            <a:off x="6027230" y="4510424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1 50"/>
          <p:cNvCxnSpPr/>
          <p:nvPr/>
        </p:nvCxnSpPr>
        <p:spPr>
          <a:xfrm flipV="1">
            <a:off x="6727654" y="4217940"/>
            <a:ext cx="0" cy="292484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Segnaposto tes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557715" y="3543601"/>
            <a:ext cx="707688" cy="18453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53" name="Connettore 1 52"/>
          <p:cNvCxnSpPr/>
          <p:nvPr/>
        </p:nvCxnSpPr>
        <p:spPr>
          <a:xfrm>
            <a:off x="5211854" y="3171153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1 53"/>
          <p:cNvCxnSpPr/>
          <p:nvPr/>
        </p:nvCxnSpPr>
        <p:spPr>
          <a:xfrm flipV="1">
            <a:off x="5912278" y="3171153"/>
            <a:ext cx="0" cy="292484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Segnaposto testo 3"/>
          <p:cNvSpPr>
            <a:spLocks noGrp="1"/>
          </p:cNvSpPr>
          <p:nvPr>
            <p:ph type="body" sz="quarter" idx="22" hasCustomPrompt="1"/>
          </p:nvPr>
        </p:nvSpPr>
        <p:spPr>
          <a:xfrm>
            <a:off x="7166350" y="3543601"/>
            <a:ext cx="707688" cy="18453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56" name="Connettore 1 55"/>
          <p:cNvCxnSpPr/>
          <p:nvPr/>
        </p:nvCxnSpPr>
        <p:spPr>
          <a:xfrm>
            <a:off x="6820489" y="3171153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1 56"/>
          <p:cNvCxnSpPr/>
          <p:nvPr/>
        </p:nvCxnSpPr>
        <p:spPr>
          <a:xfrm flipV="1">
            <a:off x="7520913" y="3171153"/>
            <a:ext cx="0" cy="292484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Segnaposto testo 59"/>
          <p:cNvSpPr>
            <a:spLocks noGrp="1"/>
          </p:cNvSpPr>
          <p:nvPr>
            <p:ph type="body" sz="quarter" idx="23"/>
          </p:nvPr>
        </p:nvSpPr>
        <p:spPr>
          <a:xfrm>
            <a:off x="347663" y="1662545"/>
            <a:ext cx="1376362" cy="13854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61" name="Segnaposto testo 59"/>
          <p:cNvSpPr>
            <a:spLocks noGrp="1"/>
          </p:cNvSpPr>
          <p:nvPr>
            <p:ph type="body" sz="quarter" idx="24"/>
          </p:nvPr>
        </p:nvSpPr>
        <p:spPr>
          <a:xfrm>
            <a:off x="1972526" y="1662545"/>
            <a:ext cx="1376362" cy="13854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62" name="Segnaposto testo 59"/>
          <p:cNvSpPr>
            <a:spLocks noGrp="1"/>
          </p:cNvSpPr>
          <p:nvPr>
            <p:ph type="body" sz="quarter" idx="25"/>
          </p:nvPr>
        </p:nvSpPr>
        <p:spPr>
          <a:xfrm>
            <a:off x="3575215" y="1662545"/>
            <a:ext cx="1376362" cy="13854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63" name="Segnaposto testo 59"/>
          <p:cNvSpPr>
            <a:spLocks noGrp="1"/>
          </p:cNvSpPr>
          <p:nvPr>
            <p:ph type="body" sz="quarter" idx="26"/>
          </p:nvPr>
        </p:nvSpPr>
        <p:spPr>
          <a:xfrm>
            <a:off x="5222869" y="1662545"/>
            <a:ext cx="1376362" cy="13854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4" name="Segnaposto testo 59"/>
          <p:cNvSpPr>
            <a:spLocks noGrp="1"/>
          </p:cNvSpPr>
          <p:nvPr>
            <p:ph type="body" sz="quarter" idx="27"/>
          </p:nvPr>
        </p:nvSpPr>
        <p:spPr>
          <a:xfrm>
            <a:off x="6844542" y="1662545"/>
            <a:ext cx="1376362" cy="13854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70" name="Segnaposto testo 59"/>
          <p:cNvSpPr>
            <a:spLocks noGrp="1"/>
          </p:cNvSpPr>
          <p:nvPr>
            <p:ph type="body" sz="quarter" idx="29"/>
          </p:nvPr>
        </p:nvSpPr>
        <p:spPr>
          <a:xfrm>
            <a:off x="1172318" y="4633575"/>
            <a:ext cx="1376362" cy="13854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71" name="Segnaposto testo 59"/>
          <p:cNvSpPr>
            <a:spLocks noGrp="1"/>
          </p:cNvSpPr>
          <p:nvPr>
            <p:ph type="body" sz="quarter" idx="30"/>
          </p:nvPr>
        </p:nvSpPr>
        <p:spPr>
          <a:xfrm>
            <a:off x="2794962" y="4633575"/>
            <a:ext cx="1376362" cy="13854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72" name="Segnaposto testo 59"/>
          <p:cNvSpPr>
            <a:spLocks noGrp="1"/>
          </p:cNvSpPr>
          <p:nvPr>
            <p:ph type="body" sz="quarter" idx="31"/>
          </p:nvPr>
        </p:nvSpPr>
        <p:spPr>
          <a:xfrm>
            <a:off x="4430806" y="4633575"/>
            <a:ext cx="1376362" cy="13854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3" name="Segnaposto testo 59"/>
          <p:cNvSpPr>
            <a:spLocks noGrp="1"/>
          </p:cNvSpPr>
          <p:nvPr>
            <p:ph type="body" sz="quarter" idx="32"/>
          </p:nvPr>
        </p:nvSpPr>
        <p:spPr>
          <a:xfrm>
            <a:off x="6027689" y="4633575"/>
            <a:ext cx="1376362" cy="13854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90110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3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730606"/>
            <a:ext cx="8386686" cy="235474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4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3105306"/>
            <a:ext cx="8386686" cy="71226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0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/>
              <a:t>Section</a:t>
            </a:r>
            <a:r>
              <a:rPr lang="it-IT" dirty="0"/>
              <a:t> </a:t>
            </a:r>
            <a:r>
              <a:rPr lang="it-IT" dirty="0" err="1"/>
              <a:t>Subtitle</a:t>
            </a:r>
            <a:r>
              <a:rPr lang="it-IT" dirty="0"/>
              <a:t>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20/24pt</a:t>
            </a:r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130426"/>
            <a:ext cx="8386686" cy="869098"/>
          </a:xfrm>
        </p:spPr>
        <p:txBody>
          <a:bodyPr/>
          <a:lstStyle>
            <a:lvl1pPr>
              <a:lnSpc>
                <a:spcPts val="3500"/>
              </a:lnSpc>
              <a:defRPr sz="3300" b="1" i="0" baseline="0"/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Title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33/35pt</a:t>
            </a:r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0633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9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pic>
        <p:nvPicPr>
          <p:cNvPr id="18" name="Immagin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3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4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21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22792697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eam 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4" name="object 3"/>
          <p:cNvSpPr txBox="1"/>
          <p:nvPr/>
        </p:nvSpPr>
        <p:spPr>
          <a:xfrm>
            <a:off x="357774" y="716294"/>
            <a:ext cx="1335610" cy="31815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ct val="95825"/>
              </a:lnSpc>
              <a:spcBef>
                <a:spcPts val="10"/>
              </a:spcBef>
            </a:pPr>
            <a:r>
              <a:rPr lang="it-IT" sz="2000" spc="0" dirty="0">
                <a:solidFill>
                  <a:schemeClr val="tx2"/>
                </a:solidFill>
                <a:latin typeface="Arial"/>
                <a:cs typeface="Arial"/>
              </a:rPr>
              <a:t>Team</a:t>
            </a:r>
            <a:endParaRPr sz="20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pic>
        <p:nvPicPr>
          <p:cNvPr id="12" name="Immagin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Segnaposto testo 5"/>
          <p:cNvSpPr>
            <a:spLocks noGrp="1"/>
          </p:cNvSpPr>
          <p:nvPr>
            <p:ph type="body" sz="quarter" idx="14" hasCustomPrompt="1"/>
          </p:nvPr>
        </p:nvSpPr>
        <p:spPr>
          <a:xfrm>
            <a:off x="347300" y="1223964"/>
            <a:ext cx="4124276" cy="161492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18" name="Segnaposto testo 5"/>
          <p:cNvSpPr>
            <a:spLocks noGrp="1"/>
          </p:cNvSpPr>
          <p:nvPr>
            <p:ph type="body" sz="quarter" idx="16" hasCustomPrompt="1"/>
          </p:nvPr>
        </p:nvSpPr>
        <p:spPr>
          <a:xfrm>
            <a:off x="347300" y="1462570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19" name="Segnaposto testo 5"/>
          <p:cNvSpPr>
            <a:spLocks noGrp="1"/>
          </p:cNvSpPr>
          <p:nvPr>
            <p:ph type="body" sz="quarter" idx="17" hasCustomPrompt="1"/>
          </p:nvPr>
        </p:nvSpPr>
        <p:spPr>
          <a:xfrm>
            <a:off x="347663" y="1678085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20" name="Segnaposto testo 5"/>
          <p:cNvSpPr>
            <a:spLocks noGrp="1"/>
          </p:cNvSpPr>
          <p:nvPr>
            <p:ph type="body" sz="quarter" idx="18" hasCustomPrompt="1"/>
          </p:nvPr>
        </p:nvSpPr>
        <p:spPr>
          <a:xfrm>
            <a:off x="347300" y="1893601"/>
            <a:ext cx="4124276" cy="161492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21" name="Segnaposto testo 5"/>
          <p:cNvSpPr>
            <a:spLocks noGrp="1"/>
          </p:cNvSpPr>
          <p:nvPr>
            <p:ph type="body" sz="quarter" idx="19" hasCustomPrompt="1"/>
          </p:nvPr>
        </p:nvSpPr>
        <p:spPr>
          <a:xfrm>
            <a:off x="347300" y="2216873"/>
            <a:ext cx="4124276" cy="161492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22" name="Segnaposto testo 5"/>
          <p:cNvSpPr>
            <a:spLocks noGrp="1"/>
          </p:cNvSpPr>
          <p:nvPr>
            <p:ph type="body" sz="quarter" idx="20" hasCustomPrompt="1"/>
          </p:nvPr>
        </p:nvSpPr>
        <p:spPr>
          <a:xfrm>
            <a:off x="347300" y="2455479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23" name="Segnaposto testo 5"/>
          <p:cNvSpPr>
            <a:spLocks noGrp="1"/>
          </p:cNvSpPr>
          <p:nvPr>
            <p:ph type="body" sz="quarter" idx="21" hasCustomPrompt="1"/>
          </p:nvPr>
        </p:nvSpPr>
        <p:spPr>
          <a:xfrm>
            <a:off x="347663" y="2670994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24" name="Segnaposto testo 5"/>
          <p:cNvSpPr>
            <a:spLocks noGrp="1"/>
          </p:cNvSpPr>
          <p:nvPr>
            <p:ph type="body" sz="quarter" idx="22" hasCustomPrompt="1"/>
          </p:nvPr>
        </p:nvSpPr>
        <p:spPr>
          <a:xfrm>
            <a:off x="347300" y="2886510"/>
            <a:ext cx="4124276" cy="161492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25" name="Segnaposto testo 5"/>
          <p:cNvSpPr>
            <a:spLocks noGrp="1"/>
          </p:cNvSpPr>
          <p:nvPr>
            <p:ph type="body" sz="quarter" idx="23" hasCustomPrompt="1"/>
          </p:nvPr>
        </p:nvSpPr>
        <p:spPr>
          <a:xfrm>
            <a:off x="347300" y="3217479"/>
            <a:ext cx="4124276" cy="161492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26" name="Segnaposto testo 5"/>
          <p:cNvSpPr>
            <a:spLocks noGrp="1"/>
          </p:cNvSpPr>
          <p:nvPr>
            <p:ph type="body" sz="quarter" idx="24" hasCustomPrompt="1"/>
          </p:nvPr>
        </p:nvSpPr>
        <p:spPr>
          <a:xfrm>
            <a:off x="347300" y="3456085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27" name="Segnaposto testo 5"/>
          <p:cNvSpPr>
            <a:spLocks noGrp="1"/>
          </p:cNvSpPr>
          <p:nvPr>
            <p:ph type="body" sz="quarter" idx="25" hasCustomPrompt="1"/>
          </p:nvPr>
        </p:nvSpPr>
        <p:spPr>
          <a:xfrm>
            <a:off x="347663" y="3671600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28" name="Segnaposto testo 5"/>
          <p:cNvSpPr>
            <a:spLocks noGrp="1"/>
          </p:cNvSpPr>
          <p:nvPr>
            <p:ph type="body" sz="quarter" idx="26" hasCustomPrompt="1"/>
          </p:nvPr>
        </p:nvSpPr>
        <p:spPr>
          <a:xfrm>
            <a:off x="347300" y="3887116"/>
            <a:ext cx="4124276" cy="161492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29" name="Segnaposto testo 5"/>
          <p:cNvSpPr>
            <a:spLocks noGrp="1"/>
          </p:cNvSpPr>
          <p:nvPr>
            <p:ph type="body" sz="quarter" idx="27" hasCustomPrompt="1"/>
          </p:nvPr>
        </p:nvSpPr>
        <p:spPr>
          <a:xfrm>
            <a:off x="347300" y="4210388"/>
            <a:ext cx="4124276" cy="161492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30" name="Segnaposto testo 5"/>
          <p:cNvSpPr>
            <a:spLocks noGrp="1"/>
          </p:cNvSpPr>
          <p:nvPr>
            <p:ph type="body" sz="quarter" idx="28" hasCustomPrompt="1"/>
          </p:nvPr>
        </p:nvSpPr>
        <p:spPr>
          <a:xfrm>
            <a:off x="347300" y="4448994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31" name="Segnaposto testo 5"/>
          <p:cNvSpPr>
            <a:spLocks noGrp="1"/>
          </p:cNvSpPr>
          <p:nvPr>
            <p:ph type="body" sz="quarter" idx="29" hasCustomPrompt="1"/>
          </p:nvPr>
        </p:nvSpPr>
        <p:spPr>
          <a:xfrm>
            <a:off x="347663" y="4664509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32" name="Segnaposto testo 5"/>
          <p:cNvSpPr>
            <a:spLocks noGrp="1"/>
          </p:cNvSpPr>
          <p:nvPr>
            <p:ph type="body" sz="quarter" idx="30" hasCustomPrompt="1"/>
          </p:nvPr>
        </p:nvSpPr>
        <p:spPr>
          <a:xfrm>
            <a:off x="347300" y="4880025"/>
            <a:ext cx="4124276" cy="161492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33" name="Segnaposto testo 5"/>
          <p:cNvSpPr>
            <a:spLocks noGrp="1"/>
          </p:cNvSpPr>
          <p:nvPr>
            <p:ph type="body" sz="quarter" idx="31" hasCustomPrompt="1"/>
          </p:nvPr>
        </p:nvSpPr>
        <p:spPr>
          <a:xfrm>
            <a:off x="347300" y="5203298"/>
            <a:ext cx="4124276" cy="161492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34" name="Segnaposto testo 5"/>
          <p:cNvSpPr>
            <a:spLocks noGrp="1"/>
          </p:cNvSpPr>
          <p:nvPr>
            <p:ph type="body" sz="quarter" idx="32" hasCustomPrompt="1"/>
          </p:nvPr>
        </p:nvSpPr>
        <p:spPr>
          <a:xfrm>
            <a:off x="347300" y="5441904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35" name="Segnaposto testo 5"/>
          <p:cNvSpPr>
            <a:spLocks noGrp="1"/>
          </p:cNvSpPr>
          <p:nvPr>
            <p:ph type="body" sz="quarter" idx="33" hasCustomPrompt="1"/>
          </p:nvPr>
        </p:nvSpPr>
        <p:spPr>
          <a:xfrm>
            <a:off x="347663" y="5657419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36" name="Segnaposto testo 5"/>
          <p:cNvSpPr>
            <a:spLocks noGrp="1"/>
          </p:cNvSpPr>
          <p:nvPr>
            <p:ph type="body" sz="quarter" idx="34" hasCustomPrompt="1"/>
          </p:nvPr>
        </p:nvSpPr>
        <p:spPr>
          <a:xfrm>
            <a:off x="347300" y="5872935"/>
            <a:ext cx="4124276" cy="161492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37" name="Segnaposto testo 5"/>
          <p:cNvSpPr>
            <a:spLocks noGrp="1"/>
          </p:cNvSpPr>
          <p:nvPr>
            <p:ph type="body" sz="quarter" idx="35" hasCustomPrompt="1"/>
          </p:nvPr>
        </p:nvSpPr>
        <p:spPr>
          <a:xfrm>
            <a:off x="4615095" y="1223964"/>
            <a:ext cx="4124276" cy="161492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38" name="Segnaposto testo 5"/>
          <p:cNvSpPr>
            <a:spLocks noGrp="1"/>
          </p:cNvSpPr>
          <p:nvPr>
            <p:ph type="body" sz="quarter" idx="36" hasCustomPrompt="1"/>
          </p:nvPr>
        </p:nvSpPr>
        <p:spPr>
          <a:xfrm>
            <a:off x="4615095" y="1462570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39" name="Segnaposto testo 5"/>
          <p:cNvSpPr>
            <a:spLocks noGrp="1"/>
          </p:cNvSpPr>
          <p:nvPr>
            <p:ph type="body" sz="quarter" idx="37" hasCustomPrompt="1"/>
          </p:nvPr>
        </p:nvSpPr>
        <p:spPr>
          <a:xfrm>
            <a:off x="4615458" y="1678085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40" name="Segnaposto testo 5"/>
          <p:cNvSpPr>
            <a:spLocks noGrp="1"/>
          </p:cNvSpPr>
          <p:nvPr>
            <p:ph type="body" sz="quarter" idx="38" hasCustomPrompt="1"/>
          </p:nvPr>
        </p:nvSpPr>
        <p:spPr>
          <a:xfrm>
            <a:off x="4615095" y="1893601"/>
            <a:ext cx="4124276" cy="161492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41" name="Segnaposto testo 5"/>
          <p:cNvSpPr>
            <a:spLocks noGrp="1"/>
          </p:cNvSpPr>
          <p:nvPr>
            <p:ph type="body" sz="quarter" idx="39" hasCustomPrompt="1"/>
          </p:nvPr>
        </p:nvSpPr>
        <p:spPr>
          <a:xfrm>
            <a:off x="4615095" y="2216873"/>
            <a:ext cx="4124276" cy="161492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42" name="Segnaposto testo 5"/>
          <p:cNvSpPr>
            <a:spLocks noGrp="1"/>
          </p:cNvSpPr>
          <p:nvPr>
            <p:ph type="body" sz="quarter" idx="40" hasCustomPrompt="1"/>
          </p:nvPr>
        </p:nvSpPr>
        <p:spPr>
          <a:xfrm>
            <a:off x="4615095" y="2455479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43" name="Segnaposto testo 5"/>
          <p:cNvSpPr>
            <a:spLocks noGrp="1"/>
          </p:cNvSpPr>
          <p:nvPr>
            <p:ph type="body" sz="quarter" idx="41" hasCustomPrompt="1"/>
          </p:nvPr>
        </p:nvSpPr>
        <p:spPr>
          <a:xfrm>
            <a:off x="4615458" y="2670994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44" name="Segnaposto testo 5"/>
          <p:cNvSpPr>
            <a:spLocks noGrp="1"/>
          </p:cNvSpPr>
          <p:nvPr>
            <p:ph type="body" sz="quarter" idx="42" hasCustomPrompt="1"/>
          </p:nvPr>
        </p:nvSpPr>
        <p:spPr>
          <a:xfrm>
            <a:off x="4615095" y="2886510"/>
            <a:ext cx="4124276" cy="161492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45" name="Segnaposto testo 5"/>
          <p:cNvSpPr>
            <a:spLocks noGrp="1"/>
          </p:cNvSpPr>
          <p:nvPr>
            <p:ph type="body" sz="quarter" idx="43" hasCustomPrompt="1"/>
          </p:nvPr>
        </p:nvSpPr>
        <p:spPr>
          <a:xfrm>
            <a:off x="4615095" y="3217479"/>
            <a:ext cx="4124276" cy="161492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46" name="Segnaposto testo 5"/>
          <p:cNvSpPr>
            <a:spLocks noGrp="1"/>
          </p:cNvSpPr>
          <p:nvPr>
            <p:ph type="body" sz="quarter" idx="44" hasCustomPrompt="1"/>
          </p:nvPr>
        </p:nvSpPr>
        <p:spPr>
          <a:xfrm>
            <a:off x="4615095" y="3456085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47" name="Segnaposto testo 5"/>
          <p:cNvSpPr>
            <a:spLocks noGrp="1"/>
          </p:cNvSpPr>
          <p:nvPr>
            <p:ph type="body" sz="quarter" idx="45" hasCustomPrompt="1"/>
          </p:nvPr>
        </p:nvSpPr>
        <p:spPr>
          <a:xfrm>
            <a:off x="4615458" y="3671600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48" name="Segnaposto testo 5"/>
          <p:cNvSpPr>
            <a:spLocks noGrp="1"/>
          </p:cNvSpPr>
          <p:nvPr>
            <p:ph type="body" sz="quarter" idx="46" hasCustomPrompt="1"/>
          </p:nvPr>
        </p:nvSpPr>
        <p:spPr>
          <a:xfrm>
            <a:off x="4615095" y="3887116"/>
            <a:ext cx="4124276" cy="161492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49" name="Segnaposto testo 5"/>
          <p:cNvSpPr>
            <a:spLocks noGrp="1"/>
          </p:cNvSpPr>
          <p:nvPr>
            <p:ph type="body" sz="quarter" idx="47" hasCustomPrompt="1"/>
          </p:nvPr>
        </p:nvSpPr>
        <p:spPr>
          <a:xfrm>
            <a:off x="4615095" y="4210388"/>
            <a:ext cx="4124276" cy="161492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50" name="Segnaposto testo 5"/>
          <p:cNvSpPr>
            <a:spLocks noGrp="1"/>
          </p:cNvSpPr>
          <p:nvPr>
            <p:ph type="body" sz="quarter" idx="48" hasCustomPrompt="1"/>
          </p:nvPr>
        </p:nvSpPr>
        <p:spPr>
          <a:xfrm>
            <a:off x="4615095" y="4448994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51" name="Segnaposto testo 5"/>
          <p:cNvSpPr>
            <a:spLocks noGrp="1"/>
          </p:cNvSpPr>
          <p:nvPr>
            <p:ph type="body" sz="quarter" idx="49" hasCustomPrompt="1"/>
          </p:nvPr>
        </p:nvSpPr>
        <p:spPr>
          <a:xfrm>
            <a:off x="4615458" y="4664509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52" name="Segnaposto testo 5"/>
          <p:cNvSpPr>
            <a:spLocks noGrp="1"/>
          </p:cNvSpPr>
          <p:nvPr>
            <p:ph type="body" sz="quarter" idx="50" hasCustomPrompt="1"/>
          </p:nvPr>
        </p:nvSpPr>
        <p:spPr>
          <a:xfrm>
            <a:off x="4615095" y="4880025"/>
            <a:ext cx="4124276" cy="161492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53" name="Segnaposto testo 5"/>
          <p:cNvSpPr>
            <a:spLocks noGrp="1"/>
          </p:cNvSpPr>
          <p:nvPr>
            <p:ph type="body" sz="quarter" idx="51" hasCustomPrompt="1"/>
          </p:nvPr>
        </p:nvSpPr>
        <p:spPr>
          <a:xfrm>
            <a:off x="4615095" y="5203298"/>
            <a:ext cx="4124276" cy="161492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54" name="Segnaposto testo 5"/>
          <p:cNvSpPr>
            <a:spLocks noGrp="1"/>
          </p:cNvSpPr>
          <p:nvPr>
            <p:ph type="body" sz="quarter" idx="52" hasCustomPrompt="1"/>
          </p:nvPr>
        </p:nvSpPr>
        <p:spPr>
          <a:xfrm>
            <a:off x="4615095" y="5441904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55" name="Segnaposto testo 5"/>
          <p:cNvSpPr>
            <a:spLocks noGrp="1"/>
          </p:cNvSpPr>
          <p:nvPr>
            <p:ph type="body" sz="quarter" idx="53" hasCustomPrompt="1"/>
          </p:nvPr>
        </p:nvSpPr>
        <p:spPr>
          <a:xfrm>
            <a:off x="4615458" y="5657419"/>
            <a:ext cx="4124276" cy="161492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56" name="Segnaposto testo 5"/>
          <p:cNvSpPr>
            <a:spLocks noGrp="1"/>
          </p:cNvSpPr>
          <p:nvPr>
            <p:ph type="body" sz="quarter" idx="54" hasCustomPrompt="1"/>
          </p:nvPr>
        </p:nvSpPr>
        <p:spPr>
          <a:xfrm>
            <a:off x="4615095" y="5872935"/>
            <a:ext cx="4124276" cy="161492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8355596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Next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8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object 3"/>
          <p:cNvSpPr txBox="1"/>
          <p:nvPr/>
        </p:nvSpPr>
        <p:spPr>
          <a:xfrm>
            <a:off x="357774" y="716294"/>
            <a:ext cx="2613256" cy="31815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ct val="95825"/>
              </a:lnSpc>
              <a:spcBef>
                <a:spcPts val="10"/>
              </a:spcBef>
            </a:pPr>
            <a:r>
              <a:rPr lang="it-IT" sz="2000" spc="0" dirty="0" err="1">
                <a:solidFill>
                  <a:schemeClr val="tx2"/>
                </a:solidFill>
                <a:latin typeface="Arial"/>
                <a:cs typeface="Arial"/>
              </a:rPr>
              <a:t>Next</a:t>
            </a:r>
            <a:r>
              <a:rPr lang="it-IT" sz="2000" spc="0" dirty="0">
                <a:solidFill>
                  <a:schemeClr val="tx2"/>
                </a:solidFill>
                <a:latin typeface="Arial"/>
                <a:cs typeface="Arial"/>
              </a:rPr>
              <a:t> </a:t>
            </a:r>
            <a:r>
              <a:rPr lang="it-IT" sz="2000" spc="0" dirty="0" err="1">
                <a:solidFill>
                  <a:schemeClr val="tx2"/>
                </a:solidFill>
                <a:latin typeface="Arial"/>
                <a:cs typeface="Arial"/>
              </a:rPr>
              <a:t>steps</a:t>
            </a:r>
            <a:endParaRPr sz="20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11" name="Picture 16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89" name="Segnaposto testo 54"/>
          <p:cNvSpPr>
            <a:spLocks noGrp="1"/>
          </p:cNvSpPr>
          <p:nvPr>
            <p:ph type="body" sz="quarter" idx="43" hasCustomPrompt="1"/>
          </p:nvPr>
        </p:nvSpPr>
        <p:spPr>
          <a:xfrm>
            <a:off x="358143" y="1223964"/>
            <a:ext cx="4117610" cy="169334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90" name="Segnaposto testo 54"/>
          <p:cNvSpPr>
            <a:spLocks noGrp="1"/>
          </p:cNvSpPr>
          <p:nvPr>
            <p:ph type="body" sz="quarter" idx="44" hasCustomPrompt="1"/>
          </p:nvPr>
        </p:nvSpPr>
        <p:spPr>
          <a:xfrm>
            <a:off x="358144" y="1400995"/>
            <a:ext cx="4117607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91" name="Segnaposto testo 54"/>
          <p:cNvSpPr>
            <a:spLocks noGrp="1"/>
          </p:cNvSpPr>
          <p:nvPr>
            <p:ph type="body" sz="quarter" idx="45" hasCustomPrompt="1"/>
          </p:nvPr>
        </p:nvSpPr>
        <p:spPr>
          <a:xfrm>
            <a:off x="358106" y="1939782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92" name="Segnaposto testo 54"/>
          <p:cNvSpPr>
            <a:spLocks noGrp="1"/>
          </p:cNvSpPr>
          <p:nvPr>
            <p:ph type="body" sz="quarter" idx="46" hasCustomPrompt="1"/>
          </p:nvPr>
        </p:nvSpPr>
        <p:spPr>
          <a:xfrm>
            <a:off x="358144" y="2093722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03" name="Segnaposto testo 54"/>
          <p:cNvSpPr>
            <a:spLocks noGrp="1"/>
          </p:cNvSpPr>
          <p:nvPr>
            <p:ph type="body" sz="quarter" idx="47" hasCustomPrompt="1"/>
          </p:nvPr>
        </p:nvSpPr>
        <p:spPr>
          <a:xfrm>
            <a:off x="358106" y="2632510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04" name="Segnaposto testo 54"/>
          <p:cNvSpPr>
            <a:spLocks noGrp="1"/>
          </p:cNvSpPr>
          <p:nvPr>
            <p:ph type="body" sz="quarter" idx="48" hasCustomPrompt="1"/>
          </p:nvPr>
        </p:nvSpPr>
        <p:spPr>
          <a:xfrm>
            <a:off x="358144" y="2786450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05" name="Segnaposto testo 54"/>
          <p:cNvSpPr>
            <a:spLocks noGrp="1"/>
          </p:cNvSpPr>
          <p:nvPr>
            <p:ph type="body" sz="quarter" idx="49" hasCustomPrompt="1"/>
          </p:nvPr>
        </p:nvSpPr>
        <p:spPr>
          <a:xfrm>
            <a:off x="358106" y="3332934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06" name="Segnaposto testo 54"/>
          <p:cNvSpPr>
            <a:spLocks noGrp="1"/>
          </p:cNvSpPr>
          <p:nvPr>
            <p:ph type="body" sz="quarter" idx="50" hasCustomPrompt="1"/>
          </p:nvPr>
        </p:nvSpPr>
        <p:spPr>
          <a:xfrm>
            <a:off x="358144" y="3486874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07" name="Segnaposto testo 54"/>
          <p:cNvSpPr>
            <a:spLocks noGrp="1"/>
          </p:cNvSpPr>
          <p:nvPr>
            <p:ph type="body" sz="quarter" idx="51" hasCustomPrompt="1"/>
          </p:nvPr>
        </p:nvSpPr>
        <p:spPr>
          <a:xfrm>
            <a:off x="358106" y="4033358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08" name="Segnaposto testo 54"/>
          <p:cNvSpPr>
            <a:spLocks noGrp="1"/>
          </p:cNvSpPr>
          <p:nvPr>
            <p:ph type="body" sz="quarter" idx="52" hasCustomPrompt="1"/>
          </p:nvPr>
        </p:nvSpPr>
        <p:spPr>
          <a:xfrm>
            <a:off x="358144" y="4187298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09" name="Segnaposto testo 54"/>
          <p:cNvSpPr>
            <a:spLocks noGrp="1"/>
          </p:cNvSpPr>
          <p:nvPr>
            <p:ph type="body" sz="quarter" idx="53" hasCustomPrompt="1"/>
          </p:nvPr>
        </p:nvSpPr>
        <p:spPr>
          <a:xfrm>
            <a:off x="358106" y="4733782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10" name="Segnaposto testo 54"/>
          <p:cNvSpPr>
            <a:spLocks noGrp="1"/>
          </p:cNvSpPr>
          <p:nvPr>
            <p:ph type="body" sz="quarter" idx="54" hasCustomPrompt="1"/>
          </p:nvPr>
        </p:nvSpPr>
        <p:spPr>
          <a:xfrm>
            <a:off x="358144" y="4887722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11" name="Segnaposto testo 54"/>
          <p:cNvSpPr>
            <a:spLocks noGrp="1"/>
          </p:cNvSpPr>
          <p:nvPr>
            <p:ph type="body" sz="quarter" idx="55" hasCustomPrompt="1"/>
          </p:nvPr>
        </p:nvSpPr>
        <p:spPr>
          <a:xfrm>
            <a:off x="358106" y="5418813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12" name="Segnaposto testo 54"/>
          <p:cNvSpPr>
            <a:spLocks noGrp="1"/>
          </p:cNvSpPr>
          <p:nvPr>
            <p:ph type="body" sz="quarter" idx="56" hasCustomPrompt="1"/>
          </p:nvPr>
        </p:nvSpPr>
        <p:spPr>
          <a:xfrm>
            <a:off x="358144" y="5572753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13" name="Segnaposto testo 54"/>
          <p:cNvSpPr>
            <a:spLocks noGrp="1"/>
          </p:cNvSpPr>
          <p:nvPr>
            <p:ph type="body" sz="quarter" idx="57" hasCustomPrompt="1"/>
          </p:nvPr>
        </p:nvSpPr>
        <p:spPr>
          <a:xfrm>
            <a:off x="4613299" y="1223964"/>
            <a:ext cx="4117610" cy="169334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14" name="Segnaposto testo 54"/>
          <p:cNvSpPr>
            <a:spLocks noGrp="1"/>
          </p:cNvSpPr>
          <p:nvPr>
            <p:ph type="body" sz="quarter" idx="58" hasCustomPrompt="1"/>
          </p:nvPr>
        </p:nvSpPr>
        <p:spPr>
          <a:xfrm>
            <a:off x="4613300" y="1400995"/>
            <a:ext cx="4117607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15" name="Segnaposto testo 54"/>
          <p:cNvSpPr>
            <a:spLocks noGrp="1"/>
          </p:cNvSpPr>
          <p:nvPr>
            <p:ph type="body" sz="quarter" idx="59" hasCustomPrompt="1"/>
          </p:nvPr>
        </p:nvSpPr>
        <p:spPr>
          <a:xfrm>
            <a:off x="4613262" y="1939782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16" name="Segnaposto testo 54"/>
          <p:cNvSpPr>
            <a:spLocks noGrp="1"/>
          </p:cNvSpPr>
          <p:nvPr>
            <p:ph type="body" sz="quarter" idx="60" hasCustomPrompt="1"/>
          </p:nvPr>
        </p:nvSpPr>
        <p:spPr>
          <a:xfrm>
            <a:off x="4613300" y="2093722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17" name="Segnaposto testo 54"/>
          <p:cNvSpPr>
            <a:spLocks noGrp="1"/>
          </p:cNvSpPr>
          <p:nvPr>
            <p:ph type="body" sz="quarter" idx="61" hasCustomPrompt="1"/>
          </p:nvPr>
        </p:nvSpPr>
        <p:spPr>
          <a:xfrm>
            <a:off x="4613262" y="2632510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18" name="Segnaposto testo 54"/>
          <p:cNvSpPr>
            <a:spLocks noGrp="1"/>
          </p:cNvSpPr>
          <p:nvPr>
            <p:ph type="body" sz="quarter" idx="62" hasCustomPrompt="1"/>
          </p:nvPr>
        </p:nvSpPr>
        <p:spPr>
          <a:xfrm>
            <a:off x="4613300" y="2786450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19" name="Segnaposto testo 54"/>
          <p:cNvSpPr>
            <a:spLocks noGrp="1"/>
          </p:cNvSpPr>
          <p:nvPr>
            <p:ph type="body" sz="quarter" idx="63" hasCustomPrompt="1"/>
          </p:nvPr>
        </p:nvSpPr>
        <p:spPr>
          <a:xfrm>
            <a:off x="4613262" y="3332934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20" name="Segnaposto testo 54"/>
          <p:cNvSpPr>
            <a:spLocks noGrp="1"/>
          </p:cNvSpPr>
          <p:nvPr>
            <p:ph type="body" sz="quarter" idx="64" hasCustomPrompt="1"/>
          </p:nvPr>
        </p:nvSpPr>
        <p:spPr>
          <a:xfrm>
            <a:off x="4613300" y="3486874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21" name="Segnaposto testo 54"/>
          <p:cNvSpPr>
            <a:spLocks noGrp="1"/>
          </p:cNvSpPr>
          <p:nvPr>
            <p:ph type="body" sz="quarter" idx="65" hasCustomPrompt="1"/>
          </p:nvPr>
        </p:nvSpPr>
        <p:spPr>
          <a:xfrm>
            <a:off x="4613262" y="4033358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22" name="Segnaposto testo 54"/>
          <p:cNvSpPr>
            <a:spLocks noGrp="1"/>
          </p:cNvSpPr>
          <p:nvPr>
            <p:ph type="body" sz="quarter" idx="66" hasCustomPrompt="1"/>
          </p:nvPr>
        </p:nvSpPr>
        <p:spPr>
          <a:xfrm>
            <a:off x="4613300" y="4187298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23" name="Segnaposto testo 54"/>
          <p:cNvSpPr>
            <a:spLocks noGrp="1"/>
          </p:cNvSpPr>
          <p:nvPr>
            <p:ph type="body" sz="quarter" idx="67" hasCustomPrompt="1"/>
          </p:nvPr>
        </p:nvSpPr>
        <p:spPr>
          <a:xfrm>
            <a:off x="4613262" y="4733782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24" name="Segnaposto testo 54"/>
          <p:cNvSpPr>
            <a:spLocks noGrp="1"/>
          </p:cNvSpPr>
          <p:nvPr>
            <p:ph type="body" sz="quarter" idx="68" hasCustomPrompt="1"/>
          </p:nvPr>
        </p:nvSpPr>
        <p:spPr>
          <a:xfrm>
            <a:off x="4613300" y="4887722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125" name="Segnaposto testo 54"/>
          <p:cNvSpPr>
            <a:spLocks noGrp="1"/>
          </p:cNvSpPr>
          <p:nvPr>
            <p:ph type="body" sz="quarter" idx="69" hasCustomPrompt="1"/>
          </p:nvPr>
        </p:nvSpPr>
        <p:spPr>
          <a:xfrm>
            <a:off x="4613262" y="5418813"/>
            <a:ext cx="4120354" cy="1460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26" name="Segnaposto testo 54"/>
          <p:cNvSpPr>
            <a:spLocks noGrp="1"/>
          </p:cNvSpPr>
          <p:nvPr>
            <p:ph type="body" sz="quarter" idx="70" hasCustomPrompt="1"/>
          </p:nvPr>
        </p:nvSpPr>
        <p:spPr>
          <a:xfrm>
            <a:off x="4613300" y="5572753"/>
            <a:ext cx="4120316" cy="415490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</p:spTree>
    <p:extLst>
      <p:ext uri="{BB962C8B-B14F-4D97-AF65-F5344CB8AC3E}">
        <p14:creationId xmlns:p14="http://schemas.microsoft.com/office/powerpoint/2010/main" val="400686504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Chart + Numeric Highlight: 2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0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7" name="Segnaposto grafico 20"/>
          <p:cNvSpPr>
            <a:spLocks noGrp="1"/>
          </p:cNvSpPr>
          <p:nvPr>
            <p:ph type="chart" sz="quarter" idx="17"/>
          </p:nvPr>
        </p:nvSpPr>
        <p:spPr>
          <a:xfrm>
            <a:off x="347300" y="1682750"/>
            <a:ext cx="4125913" cy="4378325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 dirty="0"/>
          </a:p>
        </p:txBody>
      </p:sp>
      <p:sp>
        <p:nvSpPr>
          <p:cNvPr id="20" name="Segnaposto testo 2"/>
          <p:cNvSpPr>
            <a:spLocks noGrp="1"/>
          </p:cNvSpPr>
          <p:nvPr>
            <p:ph type="body" sz="quarter" idx="15" hasCustomPrompt="1"/>
          </p:nvPr>
        </p:nvSpPr>
        <p:spPr>
          <a:xfrm>
            <a:off x="4648200" y="1682750"/>
            <a:ext cx="3976334" cy="1525588"/>
          </a:xfrm>
        </p:spPr>
        <p:txBody>
          <a:bodyPr numCol="1" spcCol="144000"/>
          <a:lstStyle>
            <a:lvl1pPr>
              <a:lnSpc>
                <a:spcPts val="6300"/>
              </a:lnSpc>
              <a:spcAft>
                <a:spcPts val="1800"/>
              </a:spcAft>
              <a:defRPr sz="7200" b="1" i="0" baseline="0">
                <a:solidFill>
                  <a:srgbClr val="BD0D22"/>
                </a:solidFill>
              </a:defRPr>
            </a:lvl1pPr>
            <a:lvl2pPr marL="0" indent="0">
              <a:buFontTx/>
              <a:buNone/>
              <a:defRPr baseline="0"/>
            </a:lvl2pPr>
          </a:lstStyle>
          <a:p>
            <a:pPr lvl="0"/>
            <a:r>
              <a:rPr lang="it-IT" dirty="0"/>
              <a:t>000,1%</a:t>
            </a:r>
          </a:p>
        </p:txBody>
      </p:sp>
      <p:sp>
        <p:nvSpPr>
          <p:cNvPr id="21" name="Segnaposto testo 2"/>
          <p:cNvSpPr>
            <a:spLocks noGrp="1"/>
          </p:cNvSpPr>
          <p:nvPr>
            <p:ph type="body" sz="quarter" idx="18" hasCustomPrompt="1"/>
          </p:nvPr>
        </p:nvSpPr>
        <p:spPr>
          <a:xfrm>
            <a:off x="4648200" y="3367465"/>
            <a:ext cx="3962400" cy="2693610"/>
          </a:xfrm>
        </p:spPr>
        <p:txBody>
          <a:bodyPr/>
          <a:lstStyle>
            <a:lvl1pPr>
              <a:defRPr b="1" i="0">
                <a:solidFill>
                  <a:schemeClr val="accent4"/>
                </a:solidFill>
              </a:defRPr>
            </a:lvl1pPr>
          </a:lstStyle>
          <a:p>
            <a:pPr lvl="0"/>
            <a:r>
              <a:rPr lang="it-IT" dirty="0"/>
              <a:t>Testo</a:t>
            </a:r>
          </a:p>
        </p:txBody>
      </p:sp>
      <p:pic>
        <p:nvPicPr>
          <p:cNvPr id="23" name="Immagin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6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25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35501418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Tex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311" y="273559"/>
            <a:ext cx="200167" cy="17831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pPr defTabSz="452182"/>
            <a:fld id="{C465A074-71B0-1C47-A455-7677837C124E}" type="slidenum">
              <a:rPr lang="en-US" smtClean="0">
                <a:solidFill>
                  <a:srgbClr val="BD2027"/>
                </a:solidFill>
              </a:rPr>
              <a:pPr defTabSz="452182"/>
              <a:t>‹#›</a:t>
            </a:fld>
            <a:endParaRPr lang="en-US" dirty="0">
              <a:solidFill>
                <a:srgbClr val="BD2027"/>
              </a:solidFill>
            </a:endParaRPr>
          </a:p>
        </p:txBody>
      </p:sp>
      <p:sp>
        <p:nvSpPr>
          <p:cNvPr id="14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Slide Title</a:t>
            </a:r>
            <a:br>
              <a:rPr lang="en-US" dirty="0"/>
            </a:br>
            <a:r>
              <a:rPr lang="en-US" dirty="0"/>
              <a:t>Arial Regular 20/22pt</a:t>
            </a:r>
          </a:p>
        </p:txBody>
      </p:sp>
      <p:sp>
        <p:nvSpPr>
          <p:cNvPr id="15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2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043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56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087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60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13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6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174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Slide Subtitle</a:t>
            </a:r>
            <a:br>
              <a:rPr lang="en-US" dirty="0"/>
            </a:br>
            <a:r>
              <a:rPr lang="en-US" dirty="0"/>
              <a:t>Arial Regular 15/17pt</a:t>
            </a:r>
          </a:p>
        </p:txBody>
      </p:sp>
      <p:sp>
        <p:nvSpPr>
          <p:cNvPr id="19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4" y="1682751"/>
            <a:ext cx="8391525" cy="4378325"/>
          </a:xfrm>
        </p:spPr>
        <p:txBody>
          <a:bodyPr/>
          <a:lstStyle/>
          <a:p>
            <a:pPr lvl="0"/>
            <a:r>
              <a:rPr lang="en-US" dirty="0"/>
              <a:t>Fare </a:t>
            </a:r>
            <a:r>
              <a:rPr lang="en-US" dirty="0" err="1"/>
              <a:t>clic</a:t>
            </a:r>
            <a:r>
              <a:rPr lang="en-US" dirty="0"/>
              <a:t> per </a:t>
            </a:r>
            <a:r>
              <a:rPr lang="en-US" dirty="0" err="1"/>
              <a:t>modificare</a:t>
            </a:r>
            <a:r>
              <a:rPr lang="en-US" dirty="0"/>
              <a:t> </a:t>
            </a:r>
            <a:r>
              <a:rPr lang="en-US" dirty="0" err="1"/>
              <a:t>stili</a:t>
            </a:r>
            <a:r>
              <a:rPr lang="en-US" dirty="0"/>
              <a:t> del </a:t>
            </a:r>
            <a:r>
              <a:rPr lang="en-US" dirty="0" err="1"/>
              <a:t>testo</a:t>
            </a:r>
            <a:r>
              <a:rPr lang="en-US" dirty="0"/>
              <a:t> </a:t>
            </a:r>
            <a:r>
              <a:rPr lang="en-US" dirty="0" err="1"/>
              <a:t>dello</a:t>
            </a:r>
            <a:r>
              <a:rPr lang="en-US" dirty="0"/>
              <a:t> schema</a:t>
            </a:r>
          </a:p>
          <a:p>
            <a:pPr lvl="1"/>
            <a:r>
              <a:rPr lang="en-US" dirty="0"/>
              <a:t>Secondo </a:t>
            </a:r>
            <a:r>
              <a:rPr lang="en-US" dirty="0" err="1"/>
              <a:t>livello</a:t>
            </a:r>
            <a:endParaRPr lang="en-US" dirty="0"/>
          </a:p>
          <a:p>
            <a:pPr lvl="2"/>
            <a:r>
              <a:rPr lang="en-US" dirty="0" err="1"/>
              <a:t>Terzo</a:t>
            </a:r>
            <a:r>
              <a:rPr lang="en-US" dirty="0"/>
              <a:t> </a:t>
            </a:r>
            <a:r>
              <a:rPr lang="en-US" dirty="0" err="1"/>
              <a:t>livello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livello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livello</a:t>
            </a:r>
            <a:endParaRPr lang="en-US" dirty="0"/>
          </a:p>
        </p:txBody>
      </p:sp>
      <p:pic>
        <p:nvPicPr>
          <p:cNvPr id="13" name="Immagine 12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289813" y="6216113"/>
            <a:ext cx="444281" cy="36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3" cstate="print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14199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Slide Tex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3375E753-4A84-42C1-8253-52DEF6E4AAD6}" type="slidenum">
              <a:rPr lang="it-IT" smtClean="0"/>
              <a:t>‹#›</a:t>
            </a:fld>
            <a:endParaRPr lang="it-IT" dirty="0"/>
          </a:p>
        </p:txBody>
      </p:sp>
      <p:sp>
        <p:nvSpPr>
          <p:cNvPr id="10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12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14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5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3" y="1682750"/>
            <a:ext cx="8391525" cy="4378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5696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numero diapositiva 5"/>
          <p:cNvSpPr>
            <a:spLocks noGrp="1"/>
          </p:cNvSpPr>
          <p:nvPr>
            <p:ph type="sldNum" sz="quarter" idx="17"/>
          </p:nvPr>
        </p:nvSpPr>
        <p:spPr>
          <a:xfrm>
            <a:off x="8656639" y="102017"/>
            <a:ext cx="200025" cy="179222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 defTabSz="456777">
              <a:defRPr sz="699">
                <a:solidFill>
                  <a:srgbClr val="C00000"/>
                </a:solidFill>
                <a:latin typeface="Arial"/>
                <a:ea typeface="+mn-ea"/>
                <a:cs typeface="+mn-cs"/>
                <a:sym typeface="Arial"/>
              </a:defRPr>
            </a:lvl1pPr>
          </a:lstStyle>
          <a:p>
            <a:pPr>
              <a:defRPr/>
            </a:pPr>
            <a:fld id="{EF84E488-9862-49CF-940E-D1874C23848D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7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3961" y="148109"/>
            <a:ext cx="2223124" cy="89768"/>
          </a:xfrm>
          <a:prstGeom prst="rect">
            <a:avLst/>
          </a:prstGeom>
        </p:spPr>
        <p:txBody>
          <a:bodyPr anchor="ctr">
            <a:spAutoFit/>
          </a:bodyPr>
          <a:lstStyle>
            <a:lvl1pPr>
              <a:lnSpc>
                <a:spcPts val="699"/>
              </a:lnSpc>
              <a:defRPr sz="699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Section 00</a:t>
            </a:r>
          </a:p>
        </p:txBody>
      </p:sp>
      <p:sp>
        <p:nvSpPr>
          <p:cNvPr id="22" name="Titolo 1"/>
          <p:cNvSpPr>
            <a:spLocks noGrp="1"/>
          </p:cNvSpPr>
          <p:nvPr>
            <p:ph type="ctrTitle" hasCustomPrompt="1"/>
          </p:nvPr>
        </p:nvSpPr>
        <p:spPr>
          <a:xfrm>
            <a:off x="293960" y="397990"/>
            <a:ext cx="8386686" cy="564257"/>
          </a:xfrm>
          <a:prstGeom prst="rect">
            <a:avLst/>
          </a:prstGeom>
        </p:spPr>
        <p:txBody>
          <a:bodyPr lIns="0" rIns="0">
            <a:spAutoFit/>
          </a:bodyPr>
          <a:lstStyle>
            <a:lvl1pPr algn="l">
              <a:lnSpc>
                <a:spcPts val="2198"/>
              </a:lnSpc>
              <a:defRPr sz="1998" b="0" i="0" baseline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Slide Title</a:t>
            </a:r>
            <a:br>
              <a:rPr lang="en-GB" dirty="0"/>
            </a:br>
            <a:r>
              <a:rPr lang="en-GB" dirty="0"/>
              <a:t>Arial Regular 20/22pt</a:t>
            </a:r>
          </a:p>
        </p:txBody>
      </p:sp>
      <p:sp>
        <p:nvSpPr>
          <p:cNvPr id="25" name="object 3"/>
          <p:cNvSpPr txBox="1"/>
          <p:nvPr userDrawn="1"/>
        </p:nvSpPr>
        <p:spPr>
          <a:xfrm>
            <a:off x="293971" y="6454010"/>
            <a:ext cx="1977185" cy="26124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689" marR="0" lvl="0" indent="0" algn="l" defTabSz="456777" rtl="0" eaLnBrk="1" fontAlgn="auto" latinLnBrk="0" hangingPunct="1">
              <a:lnSpc>
                <a:spcPct val="95825"/>
              </a:lnSpc>
              <a:spcBef>
                <a:spcPts val="1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99" b="0" i="0" u="none" strike="noStrike" kern="1200" cap="none" spc="0" normalizeH="0" baseline="0" noProof="0" dirty="0">
                <a:ln>
                  <a:noFill/>
                </a:ln>
                <a:solidFill>
                  <a:srgbClr val="BD2027"/>
                </a:solidFill>
                <a:effectLst/>
                <a:uLnTx/>
                <a:uFillTx/>
                <a:latin typeface="Arial"/>
                <a:cs typeface="Arial"/>
              </a:rPr>
              <a:t>© Assicurazioni Generali</a:t>
            </a:r>
          </a:p>
        </p:txBody>
      </p:sp>
      <p:pic>
        <p:nvPicPr>
          <p:cNvPr id="26" name="Picture 3" descr="J:\Transfer\PRO Allgemein\Kommunikation\Neue Powerpointvorlage - Group Brand\Balken_Titel.emf"/>
          <p:cNvPicPr preferRelativeResize="0">
            <a:picLocks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80495"/>
          <a:stretch/>
        </p:blipFill>
        <p:spPr bwMode="auto">
          <a:xfrm>
            <a:off x="11" y="2"/>
            <a:ext cx="201027" cy="1338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Immagine 26" descr="generali_logo_orizz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1469" y="6405882"/>
            <a:ext cx="1085195" cy="19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903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2948">
          <p15:clr>
            <a:srgbClr val="FBAE40"/>
          </p15:clr>
        </p15:guide>
        <p15:guide id="3" pos="2812">
          <p15:clr>
            <a:srgbClr val="FBAE40"/>
          </p15:clr>
        </p15:guide>
        <p15:guide id="4" pos="4195">
          <p15:clr>
            <a:srgbClr val="FBAE40"/>
          </p15:clr>
        </p15:guide>
        <p15:guide id="5" pos="4354">
          <p15:clr>
            <a:srgbClr val="FBAE40"/>
          </p15:clr>
        </p15:guide>
        <p15:guide id="6" pos="1565">
          <p15:clr>
            <a:srgbClr val="FBAE40"/>
          </p15:clr>
        </p15:guide>
        <p15:guide id="7" pos="1406">
          <p15:clr>
            <a:srgbClr val="FBAE40"/>
          </p15:clr>
        </p15:guide>
        <p15:guide id="8" orient="horz" pos="1803">
          <p15:clr>
            <a:srgbClr val="FBAE40"/>
          </p15:clr>
        </p15:guide>
        <p15:guide id="9" orient="horz" pos="714">
          <p15:clr>
            <a:srgbClr val="FBAE40"/>
          </p15:clr>
        </p15:guide>
        <p15:guide id="10" orient="horz" pos="2914">
          <p15:clr>
            <a:srgbClr val="FBAE40"/>
          </p15:clr>
        </p15:guide>
        <p15:guide id="11" pos="5579">
          <p15:clr>
            <a:srgbClr val="FBAE40"/>
          </p15:clr>
        </p15:guide>
        <p15:guide id="12" pos="18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Clos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200" cy="114300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E9BCA795-6DB1-0248-99D5-883AF2D12726}" type="datetime4">
              <a:rPr lang="it-IT" smtClean="0"/>
              <a:t>25 ottobre 2018</a:t>
            </a:fld>
            <a:endParaRPr lang="it-IT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"/>
          <a:srcRect r="21050"/>
          <a:stretch/>
        </p:blipFill>
        <p:spPr>
          <a:xfrm>
            <a:off x="0" y="0"/>
            <a:ext cx="200533" cy="6858000"/>
          </a:xfrm>
          <a:prstGeom prst="rect">
            <a:avLst/>
          </a:prstGeom>
        </p:spPr>
      </p:pic>
      <p:pic>
        <p:nvPicPr>
          <p:cNvPr id="19" name="Immagin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7300" y="287166"/>
            <a:ext cx="864000" cy="703434"/>
          </a:xfrm>
          <a:prstGeom prst="rect">
            <a:avLst/>
          </a:prstGeom>
        </p:spPr>
      </p:pic>
      <p:sp>
        <p:nvSpPr>
          <p:cNvPr id="11" name="CasellaDiTesto 10"/>
          <p:cNvSpPr txBox="1"/>
          <p:nvPr userDrawn="1"/>
        </p:nvSpPr>
        <p:spPr>
          <a:xfrm>
            <a:off x="347301" y="3031067"/>
            <a:ext cx="8399832" cy="50783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3300" b="1" baseline="0" dirty="0" err="1">
                <a:solidFill>
                  <a:schemeClr val="tx2"/>
                </a:solidFill>
              </a:rPr>
              <a:t>Thank</a:t>
            </a:r>
            <a:r>
              <a:rPr lang="it-IT" sz="3300" b="1" baseline="0" dirty="0">
                <a:solidFill>
                  <a:schemeClr val="tx2"/>
                </a:solidFill>
              </a:rPr>
              <a:t> </a:t>
            </a:r>
            <a:r>
              <a:rPr lang="it-IT" sz="3300" b="1" baseline="0" dirty="0" err="1">
                <a:solidFill>
                  <a:schemeClr val="tx2"/>
                </a:solidFill>
              </a:rPr>
              <a:t>You</a:t>
            </a:r>
            <a:r>
              <a:rPr lang="it-IT" sz="3300" b="1" baseline="0" dirty="0">
                <a:solidFill>
                  <a:schemeClr val="tx2"/>
                </a:solidFill>
              </a:rPr>
              <a:t>.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quarter" idx="11" hasCustomPrompt="1"/>
          </p:nvPr>
        </p:nvSpPr>
        <p:spPr>
          <a:xfrm>
            <a:off x="347300" y="5351463"/>
            <a:ext cx="4580467" cy="16880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17" name="CasellaDiTesto 16"/>
          <p:cNvSpPr txBox="1"/>
          <p:nvPr userDrawn="1"/>
        </p:nvSpPr>
        <p:spPr>
          <a:xfrm>
            <a:off x="347301" y="4645123"/>
            <a:ext cx="4580465" cy="1524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1000" b="1" baseline="0" dirty="0" err="1">
                <a:solidFill>
                  <a:schemeClr val="tx2"/>
                </a:solidFill>
              </a:rPr>
              <a:t>Contacts</a:t>
            </a:r>
            <a:r>
              <a:rPr lang="it-IT" sz="1000" b="1" baseline="0" dirty="0">
                <a:solidFill>
                  <a:schemeClr val="tx2"/>
                </a:solidFill>
              </a:rPr>
              <a:t>:</a:t>
            </a:r>
          </a:p>
        </p:txBody>
      </p:sp>
      <p:sp>
        <p:nvSpPr>
          <p:cNvPr id="20" name="Segnaposto testo 3"/>
          <p:cNvSpPr>
            <a:spLocks noGrp="1"/>
          </p:cNvSpPr>
          <p:nvPr>
            <p:ph type="body" sz="quarter" idx="12" hasCustomPrompt="1"/>
          </p:nvPr>
        </p:nvSpPr>
        <p:spPr>
          <a:xfrm>
            <a:off x="347300" y="5605463"/>
            <a:ext cx="4580467" cy="16880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r>
              <a:rPr lang="it-IT" dirty="0"/>
              <a:t> +39 / Fax </a:t>
            </a:r>
            <a:r>
              <a:rPr lang="it-IT" dirty="0" err="1"/>
              <a:t>Number</a:t>
            </a:r>
            <a:r>
              <a:rPr lang="it-IT" dirty="0"/>
              <a:t> +39 </a:t>
            </a:r>
          </a:p>
        </p:txBody>
      </p:sp>
      <p:sp>
        <p:nvSpPr>
          <p:cNvPr id="21" name="Segnaposto testo 3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5859463"/>
            <a:ext cx="4580467" cy="16880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Website</a:t>
            </a:r>
          </a:p>
        </p:txBody>
      </p:sp>
      <p:sp>
        <p:nvSpPr>
          <p:cNvPr id="22" name="Segnaposto testo 3"/>
          <p:cNvSpPr>
            <a:spLocks noGrp="1"/>
          </p:cNvSpPr>
          <p:nvPr>
            <p:ph type="body" sz="quarter" idx="14" hasCustomPrompt="1"/>
          </p:nvPr>
        </p:nvSpPr>
        <p:spPr>
          <a:xfrm>
            <a:off x="347300" y="5097463"/>
            <a:ext cx="4580467" cy="16880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23" name="Segnaposto testo 3"/>
          <p:cNvSpPr>
            <a:spLocks noGrp="1"/>
          </p:cNvSpPr>
          <p:nvPr>
            <p:ph type="body" sz="quarter" idx="15" hasCustomPrompt="1"/>
          </p:nvPr>
        </p:nvSpPr>
        <p:spPr>
          <a:xfrm>
            <a:off x="347300" y="4838077"/>
            <a:ext cx="4580467" cy="16880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 err="1"/>
              <a:t>Department</a:t>
            </a:r>
            <a:endParaRPr lang="it-IT" dirty="0"/>
          </a:p>
        </p:txBody>
      </p:sp>
      <p:pic>
        <p:nvPicPr>
          <p:cNvPr id="40" name="Picture 3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39955" y="5681830"/>
            <a:ext cx="307952" cy="307952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002932" y="5681830"/>
            <a:ext cx="307952" cy="307952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348557" y="5681830"/>
            <a:ext cx="307952" cy="307952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709906" y="5681830"/>
            <a:ext cx="307952" cy="307952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426307" y="5681830"/>
            <a:ext cx="307952" cy="307952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8071255" y="5681830"/>
            <a:ext cx="307952" cy="30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75430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01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7300" y="304800"/>
            <a:ext cx="840130" cy="684000"/>
          </a:xfrm>
          <a:prstGeom prst="rect">
            <a:avLst/>
          </a:prstGeom>
        </p:spPr>
      </p:pic>
      <p:sp>
        <p:nvSpPr>
          <p:cNvPr id="20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rgbClr val="FFFFFF"/>
                </a:solidFill>
              </a:defRPr>
            </a:lvl1pPr>
          </a:lstStyle>
          <a:p>
            <a:fld id="{83DC1A86-D85A-A949-A1D2-6EEAEFB23884}" type="datetime4">
              <a:rPr lang="it-IT" smtClean="0"/>
              <a:t>25 ottobre 2018</a:t>
            </a:fld>
            <a:endParaRPr lang="it-IT" dirty="0"/>
          </a:p>
        </p:txBody>
      </p:sp>
      <p:sp>
        <p:nvSpPr>
          <p:cNvPr id="18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2130426"/>
            <a:ext cx="8386686" cy="869098"/>
          </a:xfrm>
        </p:spPr>
        <p:txBody>
          <a:bodyPr/>
          <a:lstStyle>
            <a:lvl1pPr>
              <a:lnSpc>
                <a:spcPts val="3500"/>
              </a:lnSpc>
              <a:defRPr sz="3000" baseline="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Presentation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33/35pt</a:t>
            </a:r>
          </a:p>
        </p:txBody>
      </p:sp>
      <p:sp>
        <p:nvSpPr>
          <p:cNvPr id="19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3105306"/>
            <a:ext cx="8386686" cy="71226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0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Presentation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20/24pt</a:t>
            </a:r>
          </a:p>
        </p:txBody>
      </p:sp>
    </p:spTree>
    <p:extLst>
      <p:ext uri="{BB962C8B-B14F-4D97-AF65-F5344CB8AC3E}">
        <p14:creationId xmlns:p14="http://schemas.microsoft.com/office/powerpoint/2010/main" val="314838663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02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7300" y="304800"/>
            <a:ext cx="840130" cy="684000"/>
          </a:xfrm>
          <a:prstGeom prst="rect">
            <a:avLst/>
          </a:prstGeom>
        </p:spPr>
      </p:pic>
      <p:sp>
        <p:nvSpPr>
          <p:cNvPr id="20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rgbClr val="FFFFFF"/>
                </a:solidFill>
              </a:defRPr>
            </a:lvl1pPr>
          </a:lstStyle>
          <a:p>
            <a:fld id="{83DC1A86-D85A-A949-A1D2-6EEAEFB23884}" type="datetime4">
              <a:rPr lang="it-IT" smtClean="0"/>
              <a:t>25 ottobre 2018</a:t>
            </a:fld>
            <a:endParaRPr lang="it-IT" dirty="0"/>
          </a:p>
        </p:txBody>
      </p:sp>
      <p:sp>
        <p:nvSpPr>
          <p:cNvPr id="18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2130426"/>
            <a:ext cx="8386686" cy="869098"/>
          </a:xfrm>
        </p:spPr>
        <p:txBody>
          <a:bodyPr/>
          <a:lstStyle>
            <a:lvl1pPr>
              <a:lnSpc>
                <a:spcPts val="3500"/>
              </a:lnSpc>
              <a:defRPr sz="3000" baseline="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Presentation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33/35pt</a:t>
            </a:r>
          </a:p>
        </p:txBody>
      </p:sp>
      <p:sp>
        <p:nvSpPr>
          <p:cNvPr id="19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3105306"/>
            <a:ext cx="8386686" cy="71226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0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Presentation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20/24pt</a:t>
            </a:r>
          </a:p>
        </p:txBody>
      </p:sp>
      <p:sp>
        <p:nvSpPr>
          <p:cNvPr id="6" name="CasellaDiTesto 12"/>
          <p:cNvSpPr txBox="1"/>
          <p:nvPr userDrawn="1"/>
        </p:nvSpPr>
        <p:spPr>
          <a:xfrm>
            <a:off x="6337919" y="304800"/>
            <a:ext cx="1428323" cy="1985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1200" b="1" dirty="0" err="1">
                <a:solidFill>
                  <a:srgbClr val="FFFFFF"/>
                </a:solidFill>
              </a:rPr>
              <a:t>Department</a:t>
            </a:r>
            <a:r>
              <a:rPr lang="it-IT" sz="1200" b="1" dirty="0">
                <a:solidFill>
                  <a:srgbClr val="FFFFFF"/>
                </a:solidFill>
              </a:rPr>
              <a:t>:</a:t>
            </a:r>
          </a:p>
        </p:txBody>
      </p:sp>
      <p:sp>
        <p:nvSpPr>
          <p:cNvPr id="7" name="CasellaDiTesto 13"/>
          <p:cNvSpPr txBox="1"/>
          <p:nvPr userDrawn="1"/>
        </p:nvSpPr>
        <p:spPr>
          <a:xfrm>
            <a:off x="6337919" y="889000"/>
            <a:ext cx="1428323" cy="20704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1200" b="1" dirty="0">
                <a:solidFill>
                  <a:srgbClr val="FFFFFF"/>
                </a:solidFill>
              </a:rPr>
              <a:t>Country:</a:t>
            </a:r>
          </a:p>
        </p:txBody>
      </p:sp>
      <p:sp>
        <p:nvSpPr>
          <p:cNvPr id="8" name="Segnaposto testo 3"/>
          <p:cNvSpPr>
            <a:spLocks noGrp="1"/>
          </p:cNvSpPr>
          <p:nvPr>
            <p:ph type="body" sz="quarter" idx="11" hasCustomPrompt="1"/>
          </p:nvPr>
        </p:nvSpPr>
        <p:spPr>
          <a:xfrm>
            <a:off x="6338689" y="511079"/>
            <a:ext cx="2387600" cy="35560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aseline="0">
                <a:solidFill>
                  <a:srgbClr val="FFFFFF"/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Department</a:t>
            </a:r>
            <a:r>
              <a:rPr lang="it-IT" dirty="0"/>
              <a:t> </a:t>
            </a:r>
            <a:r>
              <a:rPr lang="it-IT" dirty="0" err="1"/>
              <a:t>Name</a:t>
            </a:r>
            <a:endParaRPr lang="it-IT" dirty="0"/>
          </a:p>
        </p:txBody>
      </p:sp>
      <p:sp>
        <p:nvSpPr>
          <p:cNvPr id="9" name="Segnaposto testo 3"/>
          <p:cNvSpPr>
            <a:spLocks noGrp="1"/>
          </p:cNvSpPr>
          <p:nvPr>
            <p:ph type="body" sz="quarter" idx="12" hasCustomPrompt="1"/>
          </p:nvPr>
        </p:nvSpPr>
        <p:spPr>
          <a:xfrm>
            <a:off x="6338689" y="1096050"/>
            <a:ext cx="2387600" cy="355600"/>
          </a:xfrm>
        </p:spPr>
        <p:txBody>
          <a:bodyPr/>
          <a:lstStyle>
            <a:lvl1pPr>
              <a:defRPr sz="1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it-IT" dirty="0" err="1"/>
              <a:t>Insert</a:t>
            </a:r>
            <a:r>
              <a:rPr lang="it-IT" dirty="0"/>
              <a:t> Country </a:t>
            </a:r>
            <a:r>
              <a:rPr lang="it-IT" dirty="0" err="1"/>
              <a:t>Name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0981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4" name="object 3"/>
          <p:cNvSpPr txBox="1"/>
          <p:nvPr/>
        </p:nvSpPr>
        <p:spPr>
          <a:xfrm>
            <a:off x="357774" y="716294"/>
            <a:ext cx="1335610" cy="31815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ct val="95825"/>
              </a:lnSpc>
              <a:spcBef>
                <a:spcPts val="10"/>
              </a:spcBef>
            </a:pPr>
            <a:r>
              <a:rPr lang="it-IT" sz="2000" spc="0" dirty="0">
                <a:solidFill>
                  <a:schemeClr val="tx2"/>
                </a:solidFill>
                <a:latin typeface="Arial"/>
                <a:cs typeface="Arial"/>
              </a:rPr>
              <a:t>Agenda</a:t>
            </a:r>
            <a:endParaRPr sz="20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3"/>
          </p:nvPr>
        </p:nvSpPr>
        <p:spPr>
          <a:xfrm>
            <a:off x="357188" y="1224439"/>
            <a:ext cx="8382000" cy="4861256"/>
          </a:xfrm>
        </p:spPr>
        <p:txBody>
          <a:bodyPr bIns="0" numCol="2" spcCol="216000">
            <a:noAutofit/>
          </a:bodyPr>
          <a:lstStyle>
            <a:lvl1pPr marL="171450" indent="-17145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Lucida Grande"/>
              <a:buChar char="-"/>
              <a:defRPr sz="1200" b="1" i="0" baseline="0"/>
            </a:lvl1pPr>
            <a:lvl2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Lucida Grande"/>
              <a:buChar char="-"/>
              <a:defRPr sz="1200" baseline="0"/>
            </a:lvl2pPr>
            <a:lvl3pPr marL="540000" indent="-18000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charset="2"/>
              <a:buChar char="§"/>
              <a:defRPr sz="1200" baseline="0"/>
            </a:lvl3pPr>
            <a:lvl4pPr marL="734400" indent="-18000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SzPct val="60000"/>
              <a:buFont typeface="Wingdings" charset="2"/>
              <a:buChar char="²"/>
              <a:defRPr sz="1200" baseline="0"/>
            </a:lvl4pPr>
            <a:lvl5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SzPct val="60000"/>
              <a:defRPr sz="12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pic>
        <p:nvPicPr>
          <p:cNvPr id="12" name="Immagin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319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rgbClr val="FFFFFF"/>
                </a:solidFill>
              </a:defRPr>
            </a:lvl1pPr>
          </a:lstStyle>
          <a:p>
            <a:fld id="{83DC1A86-D85A-A949-A1D2-6EEAEFB23884}" type="datetime4">
              <a:rPr lang="it-IT" smtClean="0"/>
              <a:t>25 ottobre 2018</a:t>
            </a:fld>
            <a:endParaRPr lang="it-IT" dirty="0"/>
          </a:p>
        </p:txBody>
      </p:sp>
      <p:sp>
        <p:nvSpPr>
          <p:cNvPr id="22" name="Segnaposto testo 18"/>
          <p:cNvSpPr>
            <a:spLocks noGrp="1"/>
          </p:cNvSpPr>
          <p:nvPr>
            <p:ph type="body" sz="quarter" idx="14" hasCustomPrompt="1"/>
          </p:nvPr>
        </p:nvSpPr>
        <p:spPr>
          <a:xfrm>
            <a:off x="4601683" y="1682750"/>
            <a:ext cx="4132303" cy="4378325"/>
          </a:xfrm>
        </p:spPr>
        <p:txBody>
          <a:bodyPr tIns="46800"/>
          <a:lstStyle>
            <a:lvl1pPr>
              <a:lnSpc>
                <a:spcPts val="2600"/>
              </a:lnSpc>
              <a:spcBef>
                <a:spcPts val="0"/>
              </a:spcBef>
              <a:defRPr sz="2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 bla bla bla bla bla bla bla bla </a:t>
            </a:r>
          </a:p>
        </p:txBody>
      </p:sp>
      <p:sp>
        <p:nvSpPr>
          <p:cNvPr id="23" name="Segnaposto testo 18"/>
          <p:cNvSpPr>
            <a:spLocks noGrp="1"/>
          </p:cNvSpPr>
          <p:nvPr>
            <p:ph type="body" sz="quarter" idx="15" hasCustomPrompt="1"/>
          </p:nvPr>
        </p:nvSpPr>
        <p:spPr>
          <a:xfrm>
            <a:off x="347300" y="1682750"/>
            <a:ext cx="4132303" cy="4378325"/>
          </a:xfrm>
        </p:spPr>
        <p:txBody>
          <a:bodyPr tIns="50400"/>
          <a:lstStyle>
            <a:lvl1pPr>
              <a:lnSpc>
                <a:spcPts val="3800"/>
              </a:lnSpc>
              <a:defRPr sz="3600" b="1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79%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endParaRPr lang="it-IT" dirty="0"/>
          </a:p>
        </p:txBody>
      </p:sp>
      <p:pic>
        <p:nvPicPr>
          <p:cNvPr id="24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7197" y="6205363"/>
            <a:ext cx="442174" cy="360000"/>
          </a:xfrm>
          <a:prstGeom prst="rect">
            <a:avLst/>
          </a:prstGeom>
        </p:spPr>
      </p:pic>
      <p:sp>
        <p:nvSpPr>
          <p:cNvPr id="2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26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27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28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601684" y="6459985"/>
            <a:ext cx="1418116" cy="1143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 baseline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Presentation Title</a:t>
            </a:r>
          </a:p>
        </p:txBody>
      </p:sp>
      <p:sp>
        <p:nvSpPr>
          <p:cNvPr id="30" name="Segnaposto numero diapositiva 5"/>
          <p:cNvSpPr txBox="1">
            <a:spLocks/>
          </p:cNvSpPr>
          <p:nvPr userDrawn="1"/>
        </p:nvSpPr>
        <p:spPr>
          <a:xfrm>
            <a:off x="8482061" y="273559"/>
            <a:ext cx="257310" cy="17276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it-IT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A7A9BED-7981-344D-B25C-EC85DDF83BE5}" type="slidenum">
              <a:rPr lang="it-IT" sz="700" smtClean="0">
                <a:solidFill>
                  <a:schemeClr val="bg1"/>
                </a:solidFill>
              </a:rPr>
              <a:pPr algn="r"/>
              <a:t>‹#›</a:t>
            </a:fld>
            <a:endParaRPr lang="it-IT" sz="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130853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Clos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/>
          <p:cNvSpPr txBox="1"/>
          <p:nvPr userDrawn="1"/>
        </p:nvSpPr>
        <p:spPr>
          <a:xfrm>
            <a:off x="347301" y="3031067"/>
            <a:ext cx="8399832" cy="50783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3300" b="1" baseline="0" dirty="0" err="1">
                <a:solidFill>
                  <a:srgbClr val="FFFFFF"/>
                </a:solidFill>
              </a:rPr>
              <a:t>Thank</a:t>
            </a:r>
            <a:r>
              <a:rPr lang="it-IT" sz="3300" b="1" baseline="0" dirty="0">
                <a:solidFill>
                  <a:srgbClr val="FFFFFF"/>
                </a:solidFill>
              </a:rPr>
              <a:t> </a:t>
            </a:r>
            <a:r>
              <a:rPr lang="it-IT" sz="3300" b="1" baseline="0" dirty="0" err="1">
                <a:solidFill>
                  <a:srgbClr val="FFFFFF"/>
                </a:solidFill>
              </a:rPr>
              <a:t>You</a:t>
            </a:r>
            <a:r>
              <a:rPr lang="it-IT" sz="3300" b="1" baseline="0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10" name="Segnaposto testo 3"/>
          <p:cNvSpPr>
            <a:spLocks noGrp="1"/>
          </p:cNvSpPr>
          <p:nvPr>
            <p:ph type="body" sz="quarter" idx="11" hasCustomPrompt="1"/>
          </p:nvPr>
        </p:nvSpPr>
        <p:spPr>
          <a:xfrm>
            <a:off x="347300" y="5351463"/>
            <a:ext cx="4580467" cy="16880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11" name="CasellaDiTesto 10"/>
          <p:cNvSpPr txBox="1"/>
          <p:nvPr userDrawn="1"/>
        </p:nvSpPr>
        <p:spPr>
          <a:xfrm>
            <a:off x="347301" y="4645123"/>
            <a:ext cx="4580465" cy="1524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1000" b="1" baseline="0" dirty="0" err="1">
                <a:solidFill>
                  <a:srgbClr val="FFFFFF"/>
                </a:solidFill>
              </a:rPr>
              <a:t>Contacts</a:t>
            </a:r>
            <a:r>
              <a:rPr lang="it-IT" sz="1000" b="1" baseline="0" dirty="0">
                <a:solidFill>
                  <a:srgbClr val="FFFFFF"/>
                </a:solidFill>
              </a:rPr>
              <a:t>: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quarter" idx="12" hasCustomPrompt="1"/>
          </p:nvPr>
        </p:nvSpPr>
        <p:spPr>
          <a:xfrm>
            <a:off x="347300" y="5605463"/>
            <a:ext cx="4580467" cy="16880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r>
              <a:rPr lang="it-IT" dirty="0"/>
              <a:t> +39 / Fax </a:t>
            </a:r>
            <a:r>
              <a:rPr lang="it-IT" dirty="0" err="1"/>
              <a:t>Number</a:t>
            </a:r>
            <a:r>
              <a:rPr lang="it-IT" dirty="0"/>
              <a:t> +39 </a:t>
            </a:r>
          </a:p>
        </p:txBody>
      </p:sp>
      <p:sp>
        <p:nvSpPr>
          <p:cNvPr id="13" name="Segnaposto testo 3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5859463"/>
            <a:ext cx="4580467" cy="16880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Website</a:t>
            </a:r>
          </a:p>
        </p:txBody>
      </p:sp>
      <p:pic>
        <p:nvPicPr>
          <p:cNvPr id="14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7300" y="304800"/>
            <a:ext cx="840130" cy="684000"/>
          </a:xfrm>
          <a:prstGeom prst="rect">
            <a:avLst/>
          </a:prstGeom>
        </p:spPr>
      </p:pic>
      <p:pic>
        <p:nvPicPr>
          <p:cNvPr id="15" name="Immagin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28400" y="5726612"/>
            <a:ext cx="1718733" cy="301655"/>
          </a:xfrm>
          <a:prstGeom prst="rect">
            <a:avLst/>
          </a:prstGeom>
        </p:spPr>
      </p:pic>
      <p:sp>
        <p:nvSpPr>
          <p:cNvPr id="16" name="Segnaposto testo 3"/>
          <p:cNvSpPr>
            <a:spLocks noGrp="1"/>
          </p:cNvSpPr>
          <p:nvPr>
            <p:ph type="body" sz="quarter" idx="14" hasCustomPrompt="1"/>
          </p:nvPr>
        </p:nvSpPr>
        <p:spPr>
          <a:xfrm>
            <a:off x="347300" y="5097463"/>
            <a:ext cx="4580467" cy="16880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17" name="Segnaposto testo 3"/>
          <p:cNvSpPr>
            <a:spLocks noGrp="1"/>
          </p:cNvSpPr>
          <p:nvPr>
            <p:ph type="body" sz="quarter" idx="15" hasCustomPrompt="1"/>
          </p:nvPr>
        </p:nvSpPr>
        <p:spPr>
          <a:xfrm>
            <a:off x="347300" y="4838077"/>
            <a:ext cx="4580467" cy="16880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 err="1"/>
              <a:t>Department</a:t>
            </a:r>
            <a:endParaRPr lang="it-IT" dirty="0"/>
          </a:p>
        </p:txBody>
      </p:sp>
      <p:sp>
        <p:nvSpPr>
          <p:cNvPr id="20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rgbClr val="FFFFFF"/>
                </a:solidFill>
              </a:defRPr>
            </a:lvl1pPr>
          </a:lstStyle>
          <a:p>
            <a:fld id="{83DC1A86-D85A-A949-A1D2-6EEAEFB23884}" type="datetime4">
              <a:rPr lang="it-IT" smtClean="0"/>
              <a:t>25 ottobre 2018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0546987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ack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rgbClr val="FFFFFF"/>
                </a:solidFill>
              </a:defRPr>
            </a:lvl1pPr>
          </a:lstStyle>
          <a:p>
            <a:fld id="{83DC1A86-D85A-A949-A1D2-6EEAEFB23884}" type="datetime4">
              <a:rPr lang="it-IT" smtClean="0"/>
              <a:t>25 ottobre 2018</a:t>
            </a:fld>
            <a:endParaRPr lang="it-IT" dirty="0"/>
          </a:p>
        </p:txBody>
      </p:sp>
      <p:pic>
        <p:nvPicPr>
          <p:cNvPr id="24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7197" y="6205363"/>
            <a:ext cx="442174" cy="360000"/>
          </a:xfrm>
          <a:prstGeom prst="rect">
            <a:avLst/>
          </a:prstGeom>
        </p:spPr>
      </p:pic>
      <p:sp>
        <p:nvSpPr>
          <p:cNvPr id="28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601684" y="6459985"/>
            <a:ext cx="1418116" cy="1143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 baseline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Presentation Title</a:t>
            </a:r>
          </a:p>
        </p:txBody>
      </p:sp>
      <p:sp>
        <p:nvSpPr>
          <p:cNvPr id="30" name="Segnaposto numero diapositiva 5"/>
          <p:cNvSpPr txBox="1">
            <a:spLocks/>
          </p:cNvSpPr>
          <p:nvPr userDrawn="1"/>
        </p:nvSpPr>
        <p:spPr>
          <a:xfrm>
            <a:off x="8482061" y="273559"/>
            <a:ext cx="257310" cy="17276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it-IT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A7A9BED-7981-344D-B25C-EC85DDF83BE5}" type="slidenum">
              <a:rPr lang="it-IT" sz="700" smtClean="0">
                <a:solidFill>
                  <a:schemeClr val="bg1"/>
                </a:solidFill>
              </a:rPr>
              <a:pPr algn="r"/>
              <a:t>‹#›</a:t>
            </a:fld>
            <a:endParaRPr lang="it-IT" sz="700" dirty="0">
              <a:solidFill>
                <a:schemeClr val="bg1"/>
              </a:solidFill>
            </a:endParaRPr>
          </a:p>
        </p:txBody>
      </p:sp>
      <p:sp>
        <p:nvSpPr>
          <p:cNvPr id="11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730606"/>
            <a:ext cx="8386686" cy="235474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Back-Up</a:t>
            </a:r>
          </a:p>
        </p:txBody>
      </p:sp>
      <p:sp>
        <p:nvSpPr>
          <p:cNvPr id="12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3105306"/>
            <a:ext cx="8386686" cy="71226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Back-Up </a:t>
            </a:r>
            <a:r>
              <a:rPr lang="it-IT" dirty="0" err="1"/>
              <a:t>Subtitle</a:t>
            </a:r>
            <a:r>
              <a:rPr lang="it-IT" dirty="0"/>
              <a:t>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20/24pt</a:t>
            </a:r>
          </a:p>
        </p:txBody>
      </p:sp>
      <p:sp>
        <p:nvSpPr>
          <p:cNvPr id="13" name="Segnaposto testo 2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130426"/>
            <a:ext cx="8386686" cy="869098"/>
          </a:xfrm>
        </p:spPr>
        <p:txBody>
          <a:bodyPr>
            <a:noAutofit/>
          </a:bodyPr>
          <a:lstStyle>
            <a:lvl1pPr>
              <a:lnSpc>
                <a:spcPts val="3500"/>
              </a:lnSpc>
              <a:spcBef>
                <a:spcPts val="0"/>
              </a:spcBef>
              <a:defRPr sz="3300" b="1" i="0" baseline="0"/>
            </a:lvl1pPr>
          </a:lstStyle>
          <a:p>
            <a:pPr lvl="0"/>
            <a:r>
              <a:rPr lang="it-IT" dirty="0"/>
              <a:t>Back-Up Title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33/35pt</a:t>
            </a:r>
          </a:p>
        </p:txBody>
      </p:sp>
    </p:spTree>
    <p:extLst>
      <p:ext uri="{BB962C8B-B14F-4D97-AF65-F5344CB8AC3E}">
        <p14:creationId xmlns:p14="http://schemas.microsoft.com/office/powerpoint/2010/main" val="1258064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ex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2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4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5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3" y="1682750"/>
            <a:ext cx="8391525" cy="4378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18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89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4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20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3" y="1682750"/>
            <a:ext cx="8391525" cy="4378325"/>
          </a:xfrm>
        </p:spPr>
        <p:txBody>
          <a:bodyPr numCol="2" spcCol="1800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pic>
        <p:nvPicPr>
          <p:cNvPr id="16" name="Immagin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3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2985095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2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9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3" y="1682750"/>
            <a:ext cx="8391525" cy="4378325"/>
          </a:xfrm>
        </p:spPr>
        <p:txBody>
          <a:bodyPr wrap="square"/>
          <a:lstStyle>
            <a:lvl1pPr marL="0" indent="0" algn="l">
              <a:lnSpc>
                <a:spcPts val="2200"/>
              </a:lnSpc>
              <a:buClr>
                <a:schemeClr val="tx2"/>
              </a:buClr>
              <a:buFont typeface="Wingdings" charset="2"/>
              <a:buChar char="v"/>
              <a:defRPr sz="2000" b="1" i="0" baseline="0"/>
            </a:lvl1pPr>
            <a:lvl2pPr marL="0" indent="-180000">
              <a:lnSpc>
                <a:spcPts val="1600"/>
              </a:lnSpc>
              <a:spcAft>
                <a:spcPts val="0"/>
              </a:spcAft>
              <a:buClr>
                <a:schemeClr val="tx1"/>
              </a:buClr>
              <a:buFont typeface="Lucida Grande"/>
              <a:buChar char="-"/>
              <a:defRPr sz="1000" baseline="0"/>
            </a:lvl2pPr>
            <a:lvl3pPr marL="0" indent="-180000">
              <a:buFont typeface="Arial"/>
              <a:buChar char="•"/>
              <a:defRPr sz="1000"/>
            </a:lvl3pPr>
            <a:lvl4pPr marL="0" indent="-180000">
              <a:defRPr sz="1000"/>
            </a:lvl4pPr>
            <a:lvl5pPr marL="0" indent="-180000">
              <a:buFont typeface="Arial"/>
              <a:buChar char="•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7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20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22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2742687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Picture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0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19" name="Segnaposto immagine 17"/>
          <p:cNvSpPr>
            <a:spLocks noGrp="1"/>
          </p:cNvSpPr>
          <p:nvPr>
            <p:ph type="pic" sz="quarter" idx="15"/>
          </p:nvPr>
        </p:nvSpPr>
        <p:spPr>
          <a:xfrm>
            <a:off x="347663" y="1682750"/>
            <a:ext cx="8391525" cy="43783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  <p:pic>
        <p:nvPicPr>
          <p:cNvPr id="20" name="Immagin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3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4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5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</p:spTree>
    <p:extLst>
      <p:ext uri="{BB962C8B-B14F-4D97-AF65-F5344CB8AC3E}">
        <p14:creationId xmlns:p14="http://schemas.microsoft.com/office/powerpoint/2010/main" val="4087710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Picture + Tex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6459984"/>
            <a:ext cx="799815" cy="114300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6459985"/>
            <a:ext cx="2895600" cy="114300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8"/>
          </p:nvPr>
        </p:nvSpPr>
        <p:spPr>
          <a:xfrm>
            <a:off x="347663" y="4758685"/>
            <a:ext cx="8391525" cy="1302390"/>
          </a:xfrm>
        </p:spPr>
        <p:txBody>
          <a:bodyPr wrap="square" lIns="72000" tIns="72000" rIns="72000"/>
          <a:lstStyle>
            <a:lvl1pPr>
              <a:lnSpc>
                <a:spcPts val="1000"/>
              </a:lnSpc>
              <a:defRPr sz="800"/>
            </a:lvl1pPr>
            <a:lvl2pPr marL="194400" indent="-194400">
              <a:lnSpc>
                <a:spcPts val="1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Font typeface="Arial"/>
              <a:buChar char="•"/>
              <a:defRPr sz="800" b="0" i="0"/>
            </a:lvl2pPr>
            <a:lvl3pPr marL="460800" indent="-194400">
              <a:lnSpc>
                <a:spcPts val="1000"/>
              </a:lnSpc>
              <a:buClr>
                <a:schemeClr val="tx2"/>
              </a:buClr>
              <a:buFont typeface="Wingdings" charset="2"/>
              <a:buChar char="ü"/>
              <a:defRPr sz="800"/>
            </a:lvl3pPr>
            <a:lvl4pPr marL="460800" indent="-194400">
              <a:lnSpc>
                <a:spcPts val="1000"/>
              </a:lnSpc>
              <a:defRPr sz="800"/>
            </a:lvl4pPr>
            <a:lvl5pPr marL="460800" indent="-194400">
              <a:lnSpc>
                <a:spcPts val="1000"/>
              </a:lnSpc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347300" y="4758685"/>
            <a:ext cx="8392071" cy="13023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2" name="Immagin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705" y="6216113"/>
            <a:ext cx="444281" cy="36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l="1" r="14959" b="85913"/>
          <a:stretch/>
        </p:blipFill>
        <p:spPr>
          <a:xfrm>
            <a:off x="0" y="0"/>
            <a:ext cx="216000" cy="966080"/>
          </a:xfrm>
          <a:prstGeom prst="rect">
            <a:avLst/>
          </a:prstGeom>
        </p:spPr>
      </p:pic>
      <p:sp>
        <p:nvSpPr>
          <p:cNvPr id="15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451877"/>
            <a:ext cx="8386686" cy="557458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1070623"/>
            <a:ext cx="8386686" cy="4564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7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73559"/>
            <a:ext cx="2223124" cy="115990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6" name="Segnaposto immagine 4"/>
          <p:cNvSpPr>
            <a:spLocks noGrp="1"/>
          </p:cNvSpPr>
          <p:nvPr>
            <p:ph type="pic" sz="quarter" idx="20"/>
          </p:nvPr>
        </p:nvSpPr>
        <p:spPr>
          <a:xfrm>
            <a:off x="347663" y="1682750"/>
            <a:ext cx="8386762" cy="2976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816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4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5080001" y="6356350"/>
            <a:ext cx="13207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5BFEBA7-5B2C-4592-9847-5E99304C96EE}" type="datetimeFigureOut">
              <a:rPr lang="en-GB" smtClean="0"/>
              <a:t>25/10/2018</a:t>
            </a:fld>
            <a:endParaRPr lang="en-GB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465454" y="6356350"/>
            <a:ext cx="15393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266544" y="6356350"/>
            <a:ext cx="4202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91EF103-C3BD-4EC9-A385-E4F45E61F6A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fl" descr="         Internal"/>
          <p:cNvSpPr txBox="1"/>
          <p:nvPr/>
        </p:nvSpPr>
        <p:spPr>
          <a:xfrm>
            <a:off x="0" y="6664960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GB" sz="850" b="0" i="0" u="none" baseline="0" dirty="0">
                <a:solidFill>
                  <a:srgbClr val="CA001F"/>
                </a:solidFill>
                <a:latin typeface="arial"/>
              </a:rPr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4108722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703" r:id="rId34"/>
    <p:sldLayoutId id="2147483704" r:id="rId35"/>
    <p:sldLayoutId id="2147483705" r:id="rId36"/>
    <p:sldLayoutId id="2147483706" r:id="rId37"/>
  </p:sldLayoutIdLst>
  <p:txStyles>
    <p:titleStyle>
      <a:lvl1pPr algn="l" defTabSz="457200" rtl="0" eaLnBrk="1" latinLnBrk="0" hangingPunct="1">
        <a:lnSpc>
          <a:spcPts val="3200"/>
        </a:lnSpc>
        <a:spcBef>
          <a:spcPct val="0"/>
        </a:spcBef>
        <a:buNone/>
        <a:defRPr sz="3300" b="1" i="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lnSpc>
          <a:spcPts val="1200"/>
        </a:lnSpc>
        <a:spcBef>
          <a:spcPts val="0"/>
        </a:spcBef>
        <a:buFontTx/>
        <a:buNone/>
        <a:defRPr sz="10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80000" algn="l" defTabSz="457200" rtl="0" eaLnBrk="1" latinLnBrk="0" hangingPunct="1">
        <a:lnSpc>
          <a:spcPts val="1200"/>
        </a:lnSpc>
        <a:spcBef>
          <a:spcPts val="0"/>
        </a:spcBef>
        <a:spcAft>
          <a:spcPts val="0"/>
        </a:spcAft>
        <a:buClr>
          <a:schemeClr val="tx2"/>
        </a:buClr>
        <a:buFont typeface="Wingdings" charset="2"/>
        <a:buChar char="§"/>
        <a:defRPr sz="1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180000" algn="l" defTabSz="457200" rtl="0" eaLnBrk="1" latinLnBrk="0" hangingPunct="1">
        <a:lnSpc>
          <a:spcPts val="1200"/>
        </a:lnSpc>
        <a:spcBef>
          <a:spcPts val="0"/>
        </a:spcBef>
        <a:spcAft>
          <a:spcPts val="0"/>
        </a:spcAft>
        <a:buFont typeface="Lucida Grande"/>
        <a:buChar char="-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4400" indent="-180000" algn="l" defTabSz="457200" rtl="0" eaLnBrk="1" latinLnBrk="0" hangingPunct="1">
        <a:lnSpc>
          <a:spcPts val="1200"/>
        </a:lnSpc>
        <a:spcBef>
          <a:spcPts val="0"/>
        </a:spcBef>
        <a:spcAft>
          <a:spcPts val="0"/>
        </a:spcAft>
        <a:buFont typeface="Arial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910800" indent="-180000" algn="l" defTabSz="457200" rtl="0" eaLnBrk="1" latinLnBrk="0" hangingPunct="1">
        <a:lnSpc>
          <a:spcPts val="1200"/>
        </a:lnSpc>
        <a:spcBef>
          <a:spcPts val="0"/>
        </a:spcBef>
        <a:spcAft>
          <a:spcPts val="0"/>
        </a:spcAft>
        <a:buFont typeface="Wingdings" charset="2"/>
        <a:buChar char="Ø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0"/>
          <p:cNvSpPr/>
          <p:nvPr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3683000">
                <a:moveTo>
                  <a:pt x="0" y="3683000"/>
                </a:moveTo>
                <a:lnTo>
                  <a:pt x="9144000" y="3683000"/>
                </a:lnTo>
                <a:lnTo>
                  <a:pt x="9144000" y="0"/>
                </a:lnTo>
                <a:lnTo>
                  <a:pt x="0" y="0"/>
                </a:lnTo>
                <a:lnTo>
                  <a:pt x="0" y="3683000"/>
                </a:lnTo>
                <a:close/>
              </a:path>
            </a:pathLst>
          </a:custGeom>
          <a:solidFill>
            <a:srgbClr val="AF0819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4429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495D5-0F05-9846-93B5-C71C499976D1}" type="datetime4">
              <a:rPr lang="it-IT" smtClean="0"/>
              <a:t>25 ottobre 2018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842605" y="6356350"/>
            <a:ext cx="13323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Presentation Title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A9BED-7981-344D-B25C-EC85DDF83BE5}" type="slidenum">
              <a:rPr lang="it-IT" smtClean="0"/>
              <a:t>‹#›</a:t>
            </a:fld>
            <a:endParaRPr lang="it-IT"/>
          </a:p>
        </p:txBody>
      </p:sp>
      <p:sp>
        <p:nvSpPr>
          <p:cNvPr id="8" name="object 3"/>
          <p:cNvSpPr txBox="1"/>
          <p:nvPr/>
        </p:nvSpPr>
        <p:spPr>
          <a:xfrm>
            <a:off x="347300" y="6459984"/>
            <a:ext cx="2023368" cy="1143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ct val="95825"/>
              </a:lnSpc>
              <a:spcBef>
                <a:spcPts val="10"/>
              </a:spcBef>
            </a:pPr>
            <a:r>
              <a:rPr sz="700" spc="0" dirty="0">
                <a:solidFill>
                  <a:srgbClr val="FFFFFF"/>
                </a:solidFill>
                <a:latin typeface="Arial"/>
                <a:cs typeface="Arial"/>
              </a:rPr>
              <a:t>© </a:t>
            </a:r>
            <a:r>
              <a:rPr lang="it-IT" sz="700" spc="0" dirty="0">
                <a:solidFill>
                  <a:srgbClr val="FFFFFF"/>
                </a:solidFill>
                <a:latin typeface="Arial"/>
                <a:cs typeface="Arial"/>
              </a:rPr>
              <a:t>Legal </a:t>
            </a:r>
            <a:r>
              <a:rPr lang="it-IT" sz="700" spc="0" dirty="0" err="1">
                <a:solidFill>
                  <a:srgbClr val="FFFFFF"/>
                </a:solidFill>
                <a:latin typeface="Arial"/>
                <a:cs typeface="Arial"/>
              </a:rPr>
              <a:t>Name</a:t>
            </a:r>
            <a:endParaRPr sz="7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9" name="object 3"/>
          <p:cNvSpPr txBox="1"/>
          <p:nvPr/>
        </p:nvSpPr>
        <p:spPr>
          <a:xfrm>
            <a:off x="2448000" y="6459984"/>
            <a:ext cx="1121782" cy="1143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0" indent="0" algn="l" defTabSz="457200" rtl="0" eaLnBrk="1" fontAlgn="auto" latinLnBrk="0" hangingPunct="1">
              <a:lnSpc>
                <a:spcPct val="95825"/>
              </a:lnSpc>
              <a:spcBef>
                <a:spcPts val="1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700" spc="0" dirty="0">
                <a:solidFill>
                  <a:schemeClr val="bg1"/>
                </a:solidFill>
                <a:latin typeface="Arial"/>
                <a:cs typeface="Arial"/>
              </a:rPr>
              <a:t>City</a:t>
            </a:r>
            <a:endParaRPr lang="it-IT" sz="700" dirty="0">
              <a:solidFill>
                <a:schemeClr val="bg1"/>
              </a:solidFill>
              <a:latin typeface="Arial"/>
              <a:cs typeface="Arial"/>
            </a:endParaRPr>
          </a:p>
          <a:p>
            <a:pPr marL="12700">
              <a:lnSpc>
                <a:spcPct val="95825"/>
              </a:lnSpc>
              <a:spcBef>
                <a:spcPts val="10"/>
              </a:spcBef>
            </a:pPr>
            <a:endParaRPr sz="7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sp>
        <p:nvSpPr>
          <p:cNvPr id="10" name="fl" descr="         Internal"/>
          <p:cNvSpPr txBox="1"/>
          <p:nvPr/>
        </p:nvSpPr>
        <p:spPr>
          <a:xfrm>
            <a:off x="0" y="6664960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GB" sz="850" b="0" i="0" u="none" baseline="0">
                <a:solidFill>
                  <a:srgbClr val="CA001F"/>
                </a:solidFill>
                <a:latin typeface="arial"/>
              </a:rPr>
              <a:t>         Internal</a:t>
            </a:r>
          </a:p>
        </p:txBody>
      </p:sp>
    </p:spTree>
    <p:extLst>
      <p:ext uri="{BB962C8B-B14F-4D97-AF65-F5344CB8AC3E}">
        <p14:creationId xmlns:p14="http://schemas.microsoft.com/office/powerpoint/2010/main" val="567033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000" b="1" i="0" kern="1200" baseline="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1000" kern="1200">
          <a:solidFill>
            <a:schemeClr val="bg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000" kern="1200">
          <a:solidFill>
            <a:schemeClr val="bg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000" kern="1200">
          <a:solidFill>
            <a:schemeClr val="bg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000" kern="1200">
          <a:solidFill>
            <a:schemeClr val="bg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000" kern="1200">
          <a:solidFill>
            <a:schemeClr val="bg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0"/>
          <p:cNvSpPr/>
          <p:nvPr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3683000">
                <a:moveTo>
                  <a:pt x="0" y="3683000"/>
                </a:moveTo>
                <a:lnTo>
                  <a:pt x="9144000" y="3683000"/>
                </a:lnTo>
                <a:lnTo>
                  <a:pt x="9144000" y="0"/>
                </a:lnTo>
                <a:lnTo>
                  <a:pt x="0" y="0"/>
                </a:lnTo>
                <a:lnTo>
                  <a:pt x="0" y="368300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2273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495D5-0F05-9846-93B5-C71C499976D1}" type="datetime4">
              <a:rPr lang="it-IT" smtClean="0"/>
              <a:t>25 ottobre 2018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821054" y="6356350"/>
            <a:ext cx="13323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Presentation Title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A9BED-7981-344D-B25C-EC85DDF83BE5}" type="slidenum">
              <a:rPr lang="it-IT" smtClean="0"/>
              <a:t>‹#›</a:t>
            </a:fld>
            <a:endParaRPr lang="it-IT"/>
          </a:p>
        </p:txBody>
      </p:sp>
      <p:sp>
        <p:nvSpPr>
          <p:cNvPr id="8" name="object 3"/>
          <p:cNvSpPr txBox="1"/>
          <p:nvPr/>
        </p:nvSpPr>
        <p:spPr>
          <a:xfrm>
            <a:off x="347299" y="6459984"/>
            <a:ext cx="1623125" cy="1143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ct val="95825"/>
              </a:lnSpc>
              <a:spcBef>
                <a:spcPts val="10"/>
              </a:spcBef>
            </a:pPr>
            <a:r>
              <a:rPr sz="700" spc="0" dirty="0">
                <a:solidFill>
                  <a:srgbClr val="FFFFFF"/>
                </a:solidFill>
                <a:latin typeface="Arial"/>
                <a:cs typeface="Arial"/>
              </a:rPr>
              <a:t>© </a:t>
            </a:r>
            <a:r>
              <a:rPr lang="it-IT" sz="700" spc="0" dirty="0">
                <a:solidFill>
                  <a:srgbClr val="FFFFFF"/>
                </a:solidFill>
                <a:latin typeface="Arial"/>
                <a:cs typeface="Arial"/>
              </a:rPr>
              <a:t>Legal </a:t>
            </a:r>
            <a:r>
              <a:rPr lang="it-IT" sz="700" spc="0" dirty="0" err="1">
                <a:solidFill>
                  <a:srgbClr val="FFFFFF"/>
                </a:solidFill>
                <a:latin typeface="Arial"/>
                <a:cs typeface="Arial"/>
              </a:rPr>
              <a:t>Name</a:t>
            </a:r>
            <a:endParaRPr sz="7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9" name="object 3"/>
          <p:cNvSpPr txBox="1"/>
          <p:nvPr/>
        </p:nvSpPr>
        <p:spPr>
          <a:xfrm>
            <a:off x="2448000" y="6459984"/>
            <a:ext cx="1121782" cy="1143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0" indent="0" algn="l" defTabSz="457200" rtl="0" eaLnBrk="1" fontAlgn="auto" latinLnBrk="0" hangingPunct="1">
              <a:lnSpc>
                <a:spcPct val="95825"/>
              </a:lnSpc>
              <a:spcBef>
                <a:spcPts val="1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700" spc="0" dirty="0">
                <a:solidFill>
                  <a:srgbClr val="FFFFFF"/>
                </a:solidFill>
                <a:latin typeface="Arial"/>
                <a:cs typeface="Arial"/>
              </a:rPr>
              <a:t>City</a:t>
            </a:r>
            <a:endParaRPr lang="it-IT" sz="700" dirty="0">
              <a:solidFill>
                <a:srgbClr val="FFFFFF"/>
              </a:solidFill>
              <a:latin typeface="Arial"/>
              <a:cs typeface="Arial"/>
            </a:endParaRPr>
          </a:p>
          <a:p>
            <a:pPr marL="12700">
              <a:lnSpc>
                <a:spcPct val="95825"/>
              </a:lnSpc>
              <a:spcBef>
                <a:spcPts val="10"/>
              </a:spcBef>
            </a:pPr>
            <a:endParaRPr sz="7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sp>
        <p:nvSpPr>
          <p:cNvPr id="10" name="fl" descr="         Internal"/>
          <p:cNvSpPr txBox="1"/>
          <p:nvPr/>
        </p:nvSpPr>
        <p:spPr>
          <a:xfrm>
            <a:off x="0" y="6664960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GB" sz="850" b="0" i="0" u="none" baseline="0">
                <a:solidFill>
                  <a:srgbClr val="CA001F"/>
                </a:solidFill>
                <a:latin typeface="arial"/>
              </a:rPr>
              <a:t>         Internal</a:t>
            </a:r>
          </a:p>
        </p:txBody>
      </p:sp>
    </p:spTree>
    <p:extLst>
      <p:ext uri="{BB962C8B-B14F-4D97-AF65-F5344CB8AC3E}">
        <p14:creationId xmlns:p14="http://schemas.microsoft.com/office/powerpoint/2010/main" val="1463443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000" b="1" i="0" kern="1200" baseline="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1000" kern="1200">
          <a:solidFill>
            <a:schemeClr val="bg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000" kern="1200">
          <a:solidFill>
            <a:schemeClr val="bg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000" kern="1200">
          <a:solidFill>
            <a:schemeClr val="bg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000" kern="1200">
          <a:solidFill>
            <a:schemeClr val="bg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000" kern="1200">
          <a:solidFill>
            <a:schemeClr val="bg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tags" Target="../tags/tag9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tags" Target="../tags/tag10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34.xml"/><Relationship Id="rId7" Type="http://schemas.openxmlformats.org/officeDocument/2006/relationships/image" Target="../media/image16.png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e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slideLayout" Target="../slideLayouts/slideLayout34.xml"/><Relationship Id="rId7" Type="http://schemas.openxmlformats.org/officeDocument/2006/relationships/image" Target="../media/image19.tmp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5.emf"/><Relationship Id="rId5" Type="http://schemas.openxmlformats.org/officeDocument/2006/relationships/oleObject" Target="../embeddings/oleObject1.bin"/><Relationship Id="rId10" Type="http://schemas.openxmlformats.org/officeDocument/2006/relationships/image" Target="../media/image22.jp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1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slideLayout" Target="../slideLayouts/slideLayout35.xml"/><Relationship Id="rId7" Type="http://schemas.openxmlformats.org/officeDocument/2006/relationships/image" Target="../media/image24.png"/><Relationship Id="rId12" Type="http://schemas.openxmlformats.org/officeDocument/2006/relationships/image" Target="../media/image29.svg"/><Relationship Id="rId2" Type="http://schemas.openxmlformats.org/officeDocument/2006/relationships/tags" Target="../tags/tag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3.emf"/><Relationship Id="rId11" Type="http://schemas.openxmlformats.org/officeDocument/2006/relationships/image" Target="../media/image28.pn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27.sv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slideLayout" Target="../slideLayouts/slideLayout35.xml"/><Relationship Id="rId7" Type="http://schemas.openxmlformats.org/officeDocument/2006/relationships/image" Target="../media/image30.png"/><Relationship Id="rId2" Type="http://schemas.openxmlformats.org/officeDocument/2006/relationships/tags" Target="../tags/tag4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7" Type="http://schemas.openxmlformats.org/officeDocument/2006/relationships/image" Target="../media/image32.png"/><Relationship Id="rId2" Type="http://schemas.openxmlformats.org/officeDocument/2006/relationships/tags" Target="../tags/tag5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7" Type="http://schemas.openxmlformats.org/officeDocument/2006/relationships/image" Target="../media/image33.png"/><Relationship Id="rId2" Type="http://schemas.openxmlformats.org/officeDocument/2006/relationships/tags" Target="../tags/tag6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7" Type="http://schemas.openxmlformats.org/officeDocument/2006/relationships/image" Target="../media/image34.png"/><Relationship Id="rId2" Type="http://schemas.openxmlformats.org/officeDocument/2006/relationships/tags" Target="../tags/tag7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eg"/><Relationship Id="rId3" Type="http://schemas.openxmlformats.org/officeDocument/2006/relationships/slideLayout" Target="../slideLayouts/slideLayout35.xml"/><Relationship Id="rId7" Type="http://schemas.openxmlformats.org/officeDocument/2006/relationships/image" Target="../media/image35.png"/><Relationship Id="rId2" Type="http://schemas.openxmlformats.org/officeDocument/2006/relationships/tags" Target="../tags/tag8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2400" dirty="0"/>
              <a:t>R for cross-sell model</a:t>
            </a:r>
            <a:r>
              <a:rPr lang="hu-HU" sz="2400" dirty="0"/>
              <a:t>l</a:t>
            </a:r>
            <a:r>
              <a:rPr lang="it-IT" sz="2400" dirty="0" err="1"/>
              <a:t>ing</a:t>
            </a:r>
            <a:endParaRPr lang="en-GB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44208" y="5445224"/>
            <a:ext cx="2088232" cy="712269"/>
          </a:xfrm>
        </p:spPr>
        <p:txBody>
          <a:bodyPr/>
          <a:lstStyle/>
          <a:p>
            <a:pPr algn="ctr"/>
            <a:r>
              <a:rPr lang="hu-HU" dirty="0"/>
              <a:t>Viktor Tisza</a:t>
            </a:r>
            <a:endParaRPr lang="en-GB" dirty="0"/>
          </a:p>
          <a:p>
            <a:pPr algn="ctr"/>
            <a:r>
              <a:rPr lang="hu-HU" dirty="0"/>
              <a:t>27</a:t>
            </a:r>
            <a:r>
              <a:rPr lang="en-GB" dirty="0"/>
              <a:t>/</a:t>
            </a:r>
            <a:r>
              <a:rPr lang="hu-HU" dirty="0"/>
              <a:t>10</a:t>
            </a:r>
            <a:r>
              <a:rPr lang="en-GB" dirty="0"/>
              <a:t>/2018</a:t>
            </a:r>
          </a:p>
        </p:txBody>
      </p:sp>
    </p:spTree>
    <p:extLst>
      <p:ext uri="{BB962C8B-B14F-4D97-AF65-F5344CB8AC3E}">
        <p14:creationId xmlns:p14="http://schemas.microsoft.com/office/powerpoint/2010/main" val="1668284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B6244F0-6435-4A68-9BEC-794DF8C85115}"/>
              </a:ext>
            </a:extLst>
          </p:cNvPr>
          <p:cNvSpPr/>
          <p:nvPr/>
        </p:nvSpPr>
        <p:spPr>
          <a:xfrm>
            <a:off x="1207097" y="5373216"/>
            <a:ext cx="701152" cy="245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48E81F-9776-4442-AF00-BF11F3040FC1}"/>
              </a:ext>
            </a:extLst>
          </p:cNvPr>
          <p:cNvSpPr/>
          <p:nvPr/>
        </p:nvSpPr>
        <p:spPr>
          <a:xfrm>
            <a:off x="1223901" y="2680708"/>
            <a:ext cx="665057" cy="291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4EADC4-D6A3-4E3F-9A41-CDB991A727F8}"/>
              </a:ext>
            </a:extLst>
          </p:cNvPr>
          <p:cNvSpPr/>
          <p:nvPr/>
        </p:nvSpPr>
        <p:spPr>
          <a:xfrm>
            <a:off x="1223901" y="3115576"/>
            <a:ext cx="971835" cy="3134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F0824D9-4972-46FD-8D62-C5F0F7BCA5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2530" y="1340768"/>
            <a:ext cx="8421456" cy="4896544"/>
          </a:xfrm>
        </p:spPr>
        <p:txBody>
          <a:bodyPr>
            <a:normAutofit/>
          </a:bodyPr>
          <a:lstStyle/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2000" dirty="0">
                <a:latin typeface="Calibri" panose="020F0502020204030204" pitchFamily="34" charset="0"/>
              </a:rPr>
              <a:t>How to put your model into production? 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How to transfer a model from one ecosysem to the other?</a:t>
            </a:r>
          </a:p>
          <a:p>
            <a:pPr lvl="4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Docker containers</a:t>
            </a:r>
          </a:p>
          <a:p>
            <a:pPr lvl="4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solidFill>
                  <a:srgbClr val="0070C0"/>
                </a:solidFill>
                <a:latin typeface="Calibri" panose="020F0502020204030204" pitchFamily="34" charset="0"/>
              </a:rPr>
              <a:t>Packrat</a:t>
            </a:r>
            <a:r>
              <a:rPr lang="hu-HU" sz="1700" dirty="0">
                <a:latin typeface="Calibri" panose="020F0502020204030204" pitchFamily="34" charset="0"/>
              </a:rPr>
              <a:t>: creating a specific environment for each project</a:t>
            </a:r>
          </a:p>
          <a:p>
            <a:pPr lvl="4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solidFill>
                  <a:srgbClr val="0070C0"/>
                </a:solidFill>
                <a:latin typeface="Calibri" panose="020F0502020204030204" pitchFamily="34" charset="0"/>
              </a:rPr>
              <a:t>C</a:t>
            </a:r>
            <a:r>
              <a:rPr lang="it-IT" sz="1700" dirty="0" err="1">
                <a:solidFill>
                  <a:srgbClr val="0070C0"/>
                </a:solidFill>
                <a:latin typeface="Calibri" panose="020F0502020204030204" pitchFamily="34" charset="0"/>
              </a:rPr>
              <a:t>heckpoint</a:t>
            </a:r>
            <a:r>
              <a:rPr lang="hu-HU" sz="1700" dirty="0">
                <a:latin typeface="Calibri" panose="020F0502020204030204" pitchFamily="34" charset="0"/>
              </a:rPr>
              <a:t>: referencing of daily snapshots of MRAN (Microsoft’s CRAN equialent)</a:t>
            </a:r>
          </a:p>
          <a:p>
            <a:pPr marL="730800" lvl="4" indent="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hu-HU" sz="1700" dirty="0">
              <a:latin typeface="Calibri" panose="020F0502020204030204" pitchFamily="34" charset="0"/>
            </a:endParaRP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How to automataize running and log errors?</a:t>
            </a:r>
          </a:p>
          <a:p>
            <a:pPr lvl="4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No built-in logging library</a:t>
            </a:r>
          </a:p>
          <a:p>
            <a:pPr lvl="4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Several community made solution</a:t>
            </a:r>
          </a:p>
          <a:p>
            <a:pPr lvl="4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solidFill>
                  <a:srgbClr val="0070C0"/>
                </a:solidFill>
                <a:latin typeface="Calibri" panose="020F0502020204030204" pitchFamily="34" charset="0"/>
              </a:rPr>
              <a:t>Logging</a:t>
            </a:r>
            <a:r>
              <a:rPr lang="hu-HU" sz="1700" dirty="0">
                <a:latin typeface="Calibri" panose="020F0502020204030204" pitchFamily="34" charset="0"/>
              </a:rPr>
              <a:t>: nice logging library that emulates the Python logging package (that emulates the Java logging package)</a:t>
            </a:r>
          </a:p>
          <a:p>
            <a:pPr lvl="4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hu-HU" sz="1700" dirty="0">
              <a:latin typeface="Calibri" panose="020F0502020204030204" pitchFamily="34" charset="0"/>
            </a:endParaRP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hu-HU" sz="1700" dirty="0">
              <a:latin typeface="Calibri" panose="020F0502020204030204" pitchFamily="34" charset="0"/>
            </a:endParaRP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hu-HU" sz="1700" dirty="0">
              <a:latin typeface="Calibri" panose="020F0502020204030204" pitchFamily="34" charset="0"/>
            </a:endParaRP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hu-HU" sz="1700" dirty="0">
              <a:latin typeface="Calibri" panose="020F0502020204030204" pitchFamily="34" charset="0"/>
            </a:endParaRPr>
          </a:p>
          <a:p>
            <a:pPr marL="554400" lvl="3" indent="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hu-HU" sz="1700" dirty="0">
              <a:latin typeface="Calibri" panose="020F0502020204030204" pitchFamily="34" charset="0"/>
            </a:endParaRPr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02" name="think-cell Slide" r:id="rId5" imgW="360" imgH="360" progId="TCLayout.ActiveDocument.1">
                  <p:embed/>
                </p:oleObj>
              </mc:Choice>
              <mc:Fallback>
                <p:oleObj name="think-cell Slide" r:id="rId5" imgW="360" imgH="36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itle 2"/>
          <p:cNvSpPr txBox="1">
            <a:spLocks/>
          </p:cNvSpPr>
          <p:nvPr/>
        </p:nvSpPr>
        <p:spPr>
          <a:xfrm>
            <a:off x="347300" y="451877"/>
            <a:ext cx="8386686" cy="5574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ts val="2200"/>
              </a:lnSpc>
              <a:spcBef>
                <a:spcPct val="0"/>
              </a:spcBef>
              <a:buNone/>
              <a:defRPr sz="2000" b="0" i="0" kern="1200" baseline="0">
                <a:solidFill>
                  <a:schemeClr val="tx2"/>
                </a:solidFill>
                <a:latin typeface="Arial"/>
                <a:ea typeface="+mj-ea"/>
                <a:cs typeface="+mj-cs"/>
              </a:defRPr>
            </a:lvl1pPr>
          </a:lstStyle>
          <a:p>
            <a:r>
              <a:rPr lang="hu-HU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Deployment</a:t>
            </a:r>
            <a:br>
              <a:rPr lang="it-IT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500" b="1" dirty="0">
                <a:solidFill>
                  <a:srgbClr val="7F7F7F"/>
                </a:solidFill>
              </a:rPr>
              <a:t>Challanges with MLR</a:t>
            </a:r>
            <a:br>
              <a:rPr lang="en-GB" sz="1500" b="1" dirty="0"/>
            </a:br>
            <a:endParaRPr lang="en-GB" sz="1500" dirty="0">
              <a:latin typeface="+mj-lt"/>
            </a:endParaRPr>
          </a:p>
        </p:txBody>
      </p:sp>
      <p:sp>
        <p:nvSpPr>
          <p:cNvPr id="20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/>
          <a:lstStyle/>
          <a:p>
            <a:fld id="{3375E753-4A84-42C1-8253-52DEF6E4AAD6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5119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222A18D-6244-4EBD-BDD6-1A27BABE66C7}"/>
              </a:ext>
            </a:extLst>
          </p:cNvPr>
          <p:cNvSpPr/>
          <p:nvPr/>
        </p:nvSpPr>
        <p:spPr>
          <a:xfrm>
            <a:off x="611561" y="4653136"/>
            <a:ext cx="576064" cy="3134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F0824D9-4972-46FD-8D62-C5F0F7BCA5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2530" y="1340768"/>
            <a:ext cx="8421456" cy="4896544"/>
          </a:xfrm>
        </p:spPr>
        <p:txBody>
          <a:bodyPr>
            <a:normAutofit/>
          </a:bodyPr>
          <a:lstStyle/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2000" dirty="0">
                <a:latin typeface="Calibri" panose="020F0502020204030204" pitchFamily="34" charset="0"/>
              </a:rPr>
              <a:t>Many model must be transparent in the insurance sector due to the requirements of the regulator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2000" dirty="0">
                <a:latin typeface="Calibri" panose="020F0502020204030204" pitchFamily="34" charset="0"/>
              </a:rPr>
              <a:t>In other cases transparency will support our colleagues to build trust towards the predicitions of the model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2000" dirty="0">
                <a:latin typeface="Calibri" panose="020F0502020204030204" pitchFamily="34" charset="0"/>
              </a:rPr>
              <a:t>Transparency (i.e. feature importance, partial dependence plots) are good for model validation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2000" dirty="0">
                <a:latin typeface="Calibri" panose="020F0502020204030204" pitchFamily="34" charset="0"/>
              </a:rPr>
              <a:t>Transparency (i.e. LIME or SHAP values) </a:t>
            </a:r>
            <a:r>
              <a:rPr lang="it-IT" sz="2000" dirty="0" err="1">
                <a:latin typeface="Calibri" panose="020F0502020204030204" pitchFamily="34" charset="0"/>
              </a:rPr>
              <a:t>is</a:t>
            </a:r>
            <a:r>
              <a:rPr lang="hu-HU" sz="2000" dirty="0">
                <a:latin typeface="Calibri" panose="020F0502020204030204" pitchFamily="34" charset="0"/>
              </a:rPr>
              <a:t> good for explaining single predictions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2000" dirty="0">
                <a:solidFill>
                  <a:srgbClr val="0070C0"/>
                </a:solidFill>
                <a:latin typeface="Calibri" panose="020F0502020204030204" pitchFamily="34" charset="0"/>
              </a:rPr>
              <a:t>LIME</a:t>
            </a:r>
            <a:r>
              <a:rPr lang="hu-HU" sz="2000" dirty="0">
                <a:latin typeface="Calibri" panose="020F0502020204030204" pitchFamily="34" charset="0"/>
              </a:rPr>
              <a:t> package plays well with H2O models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2000" dirty="0">
                <a:latin typeface="Calibri" panose="020F0502020204030204" pitchFamily="34" charset="0"/>
              </a:rPr>
              <a:t>We did not find SHAP implementations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hu-HU" sz="2000" dirty="0">
              <a:latin typeface="Calibri" panose="020F0502020204030204" pitchFamily="34" charset="0"/>
            </a:endParaRP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hu-HU" sz="1700" dirty="0">
              <a:latin typeface="Calibri" panose="020F0502020204030204" pitchFamily="34" charset="0"/>
            </a:endParaRP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hu-HU" sz="1700" dirty="0">
              <a:latin typeface="Calibri" panose="020F0502020204030204" pitchFamily="34" charset="0"/>
            </a:endParaRP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hu-HU" sz="1700" dirty="0">
              <a:latin typeface="Calibri" panose="020F0502020204030204" pitchFamily="34" charset="0"/>
            </a:endParaRP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hu-HU" sz="1700" dirty="0">
              <a:latin typeface="Calibri" panose="020F0502020204030204" pitchFamily="34" charset="0"/>
            </a:endParaRPr>
          </a:p>
          <a:p>
            <a:pPr marL="554400" lvl="3" indent="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hu-HU" sz="1700" dirty="0">
              <a:latin typeface="Calibri" panose="020F0502020204030204" pitchFamily="34" charset="0"/>
            </a:endParaRPr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8" name="think-cell Slide" r:id="rId5" imgW="360" imgH="360" progId="TCLayout.ActiveDocument.1">
                  <p:embed/>
                </p:oleObj>
              </mc:Choice>
              <mc:Fallback>
                <p:oleObj name="think-cell Slide" r:id="rId5" imgW="360" imgH="36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itle 2"/>
          <p:cNvSpPr txBox="1">
            <a:spLocks/>
          </p:cNvSpPr>
          <p:nvPr/>
        </p:nvSpPr>
        <p:spPr>
          <a:xfrm>
            <a:off x="347300" y="451877"/>
            <a:ext cx="8386686" cy="5574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ts val="2200"/>
              </a:lnSpc>
              <a:spcBef>
                <a:spcPct val="0"/>
              </a:spcBef>
              <a:buNone/>
              <a:defRPr sz="2000" b="0" i="0" kern="1200" baseline="0">
                <a:solidFill>
                  <a:schemeClr val="tx2"/>
                </a:solidFill>
                <a:latin typeface="Arial"/>
                <a:ea typeface="+mj-ea"/>
                <a:cs typeface="+mj-cs"/>
              </a:defRPr>
            </a:lvl1pPr>
          </a:lstStyle>
          <a:p>
            <a:r>
              <a:rPr lang="hu-HU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improve further?</a:t>
            </a:r>
          </a:p>
          <a:p>
            <a:r>
              <a:rPr lang="hu-HU" sz="1500" b="1" dirty="0">
                <a:solidFill>
                  <a:srgbClr val="7F7F7F"/>
                </a:solidFill>
              </a:rPr>
              <a:t>How to operate your model in a transparent way</a:t>
            </a:r>
            <a:br>
              <a:rPr lang="en-GB" sz="1500" b="1" dirty="0"/>
            </a:br>
            <a:endParaRPr lang="en-GB" sz="1500" dirty="0">
              <a:latin typeface="+mj-lt"/>
            </a:endParaRPr>
          </a:p>
        </p:txBody>
      </p:sp>
      <p:sp>
        <p:nvSpPr>
          <p:cNvPr id="20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/>
          <a:lstStyle/>
          <a:p>
            <a:fld id="{3375E753-4A84-42C1-8253-52DEF6E4AAD6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7555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/>
          <p:cNvSpPr>
            <a:spLocks noGrp="1"/>
          </p:cNvSpPr>
          <p:nvPr>
            <p:ph type="ctrTitle"/>
          </p:nvPr>
        </p:nvSpPr>
        <p:spPr>
          <a:xfrm>
            <a:off x="347300" y="260648"/>
            <a:ext cx="8386686" cy="557458"/>
          </a:xfrm>
        </p:spPr>
        <p:txBody>
          <a:bodyPr/>
          <a:lstStyle/>
          <a:p>
            <a:r>
              <a:rPr lang="hu-HU" b="1" dirty="0">
                <a:latin typeface="+mj-lt"/>
              </a:rPr>
              <a:t>Conclusion and remarks</a:t>
            </a:r>
            <a:endParaRPr lang="en-GB" b="1" dirty="0"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9552" y="1340768"/>
            <a:ext cx="7848872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lvl="1" indent="-180000" defTabSz="45720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charset="2"/>
              <a:buChar char="§"/>
            </a:pPr>
            <a:r>
              <a:rPr lang="hu-HU" sz="2000" dirty="0">
                <a:latin typeface="Calibri" panose="020F0502020204030204" pitchFamily="34" charset="0"/>
              </a:rPr>
              <a:t>R can be a valueable tool for analytics in the insurance sector too and can help us to answer traditional business problems better</a:t>
            </a:r>
            <a:endParaRPr lang="en-GB" sz="2000" dirty="0">
              <a:latin typeface="Calibri" panose="020F0502020204030204" pitchFamily="34" charset="0"/>
            </a:endParaRPr>
          </a:p>
          <a:p>
            <a:pPr marL="360000" lvl="1" indent="-180000" defTabSz="45720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charset="2"/>
              <a:buChar char="§"/>
            </a:pPr>
            <a:r>
              <a:rPr lang="hu-HU" sz="2000" dirty="0">
                <a:latin typeface="Calibri" panose="020F0502020204030204" pitchFamily="34" charset="0"/>
              </a:rPr>
              <a:t>R is extremely versatile</a:t>
            </a:r>
          </a:p>
          <a:p>
            <a:pPr marL="360000" lvl="1" indent="-180000" defTabSz="45720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charset="2"/>
              <a:buChar char="§"/>
            </a:pPr>
            <a:r>
              <a:rPr lang="hu-HU" sz="2000" dirty="0">
                <a:latin typeface="Calibri" panose="020F0502020204030204" pitchFamily="34" charset="0"/>
              </a:rPr>
              <a:t>There are many ways to success in R</a:t>
            </a:r>
          </a:p>
          <a:p>
            <a:pPr marL="360000" lvl="1" indent="-180000" defTabSz="45720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charset="2"/>
              <a:buChar char="§"/>
            </a:pPr>
            <a:r>
              <a:rPr lang="hu-HU" sz="2000" dirty="0">
                <a:latin typeface="Calibri" panose="020F0502020204030204" pitchFamily="34" charset="0"/>
              </a:rPr>
              <a:t>The real power of R is the community around it:</a:t>
            </a:r>
          </a:p>
          <a:p>
            <a:pPr marL="817200" lvl="2" indent="-180000" defTabSz="45720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charset="2"/>
              <a:buChar char="§"/>
            </a:pPr>
            <a:r>
              <a:rPr lang="hu-HU" sz="2000" dirty="0">
                <a:latin typeface="Calibri" panose="020F0502020204030204" pitchFamily="34" charset="0"/>
              </a:rPr>
              <a:t>Creating awsome packages</a:t>
            </a:r>
          </a:p>
          <a:p>
            <a:pPr marL="817200" lvl="2" indent="-180000" defTabSz="45720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charset="2"/>
              <a:buChar char="§"/>
            </a:pPr>
            <a:r>
              <a:rPr lang="hu-HU" sz="2000" dirty="0">
                <a:latin typeface="Calibri" panose="020F0502020204030204" pitchFamily="34" charset="0"/>
              </a:rPr>
              <a:t>Helping each other to solve problems</a:t>
            </a:r>
          </a:p>
          <a:p>
            <a:pPr marL="817200" lvl="2" indent="-180000" defTabSz="45720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charset="2"/>
              <a:buChar char="§"/>
            </a:pPr>
            <a:r>
              <a:rPr lang="hu-HU" sz="2000" dirty="0">
                <a:latin typeface="Calibri" panose="020F0502020204030204" pitchFamily="34" charset="0"/>
              </a:rPr>
              <a:t>Meeting with each other and sharing information</a:t>
            </a:r>
            <a:endParaRPr lang="en-GB" sz="2000" dirty="0">
              <a:latin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0F0350-3317-49F0-92CD-564176043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4248" y="3173853"/>
            <a:ext cx="2092104" cy="278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82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EF84E488-9862-49CF-940E-D1874C23848D}" type="slidenum">
              <a:rPr lang="en-GB" smtClean="0"/>
              <a:pPr>
                <a:defRPr/>
              </a:pPr>
              <a:t>13</a:t>
            </a:fld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93960" y="397989"/>
            <a:ext cx="8386686" cy="282129"/>
          </a:xfrm>
        </p:spPr>
        <p:txBody>
          <a:bodyPr/>
          <a:lstStyle/>
          <a:p>
            <a:r>
              <a:rPr lang="it-IT" dirty="0" err="1"/>
              <a:t>Questions</a:t>
            </a:r>
            <a:endParaRPr lang="en-GB" dirty="0"/>
          </a:p>
        </p:txBody>
      </p:sp>
      <p:pic>
        <p:nvPicPr>
          <p:cNvPr id="3" name="Picture 2" descr="C:\Users\sbarra\AppData\Local\Microsoft\Windows\Temporary Internet Files\Content.IE5\HPTFF6LD\question_mark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6525" y="1651898"/>
            <a:ext cx="2788633" cy="396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76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0146" y="4904508"/>
            <a:ext cx="2308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400" u="sng" dirty="0">
                <a:solidFill>
                  <a:srgbClr val="C00000"/>
                </a:solidFill>
              </a:rPr>
              <a:t>Viktor.Tisza</a:t>
            </a:r>
            <a:r>
              <a:rPr lang="en-GB" sz="1400" u="sng" dirty="0">
                <a:solidFill>
                  <a:srgbClr val="C00000"/>
                </a:solidFill>
              </a:rPr>
              <a:t>@generali.com</a:t>
            </a:r>
          </a:p>
        </p:txBody>
      </p:sp>
    </p:spTree>
    <p:extLst>
      <p:ext uri="{BB962C8B-B14F-4D97-AF65-F5344CB8AC3E}">
        <p14:creationId xmlns:p14="http://schemas.microsoft.com/office/powerpoint/2010/main" val="439645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Object 29" hidden="1"/>
          <p:cNvGraphicFramePr>
            <a:graphicFrameLocks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3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0" name="Object 2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1EB60-E0BA-4AE3-85F5-967C356D2B69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Titolo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b="1" dirty="0"/>
              <a:t>About Generali</a:t>
            </a:r>
            <a:endParaRPr lang="it-IT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70479F-4C36-4EFA-A002-44CF7FCF64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7664" y="1124744"/>
            <a:ext cx="5976663" cy="41256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2B9A77-504B-4908-930D-FF2EE24441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9512" y="5509566"/>
            <a:ext cx="1590675" cy="4667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CEEC6F-9AE4-4892-816D-A8464554E6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7300" y="5976291"/>
            <a:ext cx="33528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333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Object 29" hidden="1"/>
          <p:cNvGraphicFramePr>
            <a:graphicFrameLocks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9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30" name="Object 2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1EB60-E0BA-4AE3-85F5-967C356D2B69}" type="slidenum">
              <a:rPr lang="en-US" smtClean="0"/>
              <a:t>3</a:t>
            </a:fld>
            <a:endParaRPr lang="en-US" dirty="0"/>
          </a:p>
        </p:txBody>
      </p:sp>
      <p:sp>
        <p:nvSpPr>
          <p:cNvPr id="9" name="Titolo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b="1" dirty="0"/>
              <a:t>About me</a:t>
            </a:r>
            <a:endParaRPr lang="it-IT" b="1" dirty="0"/>
          </a:p>
        </p:txBody>
      </p:sp>
      <p:pic>
        <p:nvPicPr>
          <p:cNvPr id="11" name="Kép 5" descr="Blikk_bulvar balesetek_140221.pdf - Adobe Acrobat Reader DC">
            <a:extLst>
              <a:ext uri="{FF2B5EF4-FFF2-40B4-BE49-F238E27FC236}">
                <a16:creationId xmlns:a16="http://schemas.microsoft.com/office/drawing/2014/main" id="{989D5908-C06B-41F2-9459-D7B239E107B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462" t="16216" r="34038"/>
          <a:stretch/>
        </p:blipFill>
        <p:spPr>
          <a:xfrm>
            <a:off x="6012160" y="1886164"/>
            <a:ext cx="2128707" cy="1837070"/>
          </a:xfrm>
          <a:prstGeom prst="rect">
            <a:avLst/>
          </a:prstGeom>
        </p:spPr>
      </p:pic>
      <p:sp>
        <p:nvSpPr>
          <p:cNvPr id="12" name="Subtitle 3">
            <a:extLst>
              <a:ext uri="{FF2B5EF4-FFF2-40B4-BE49-F238E27FC236}">
                <a16:creationId xmlns:a16="http://schemas.microsoft.com/office/drawing/2014/main" id="{25480906-E88C-40C3-8245-47C513BCA2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2040" y="1193539"/>
            <a:ext cx="3991421" cy="456408"/>
          </a:xfrm>
        </p:spPr>
        <p:txBody>
          <a:bodyPr/>
          <a:lstStyle/>
          <a:p>
            <a:pPr algn="ctr"/>
            <a:r>
              <a:rPr lang="en-US" sz="1600" dirty="0"/>
              <a:t>Astrologist confirmed my analysis in the most popular newspaper of Hungary</a:t>
            </a:r>
          </a:p>
        </p:txBody>
      </p:sp>
      <p:pic>
        <p:nvPicPr>
          <p:cNvPr id="13" name="Kép 9">
            <a:extLst>
              <a:ext uri="{FF2B5EF4-FFF2-40B4-BE49-F238E27FC236}">
                <a16:creationId xmlns:a16="http://schemas.microsoft.com/office/drawing/2014/main" id="{5F519F87-D000-4826-A5F4-380E1122DA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06793" y="4658614"/>
            <a:ext cx="2405629" cy="15990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7C698D-1780-4F20-B123-5F78C3A6DA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918256"/>
            <a:ext cx="3055542" cy="1772886"/>
          </a:xfrm>
          <a:prstGeom prst="rect">
            <a:avLst/>
          </a:prstGeom>
        </p:spPr>
      </p:pic>
      <p:sp>
        <p:nvSpPr>
          <p:cNvPr id="14" name="Subtitle 3">
            <a:extLst>
              <a:ext uri="{FF2B5EF4-FFF2-40B4-BE49-F238E27FC236}">
                <a16:creationId xmlns:a16="http://schemas.microsoft.com/office/drawing/2014/main" id="{924C2F18-C21F-484D-9C54-7E1E56595D74}"/>
              </a:ext>
            </a:extLst>
          </p:cNvPr>
          <p:cNvSpPr txBox="1">
            <a:spLocks/>
          </p:cNvSpPr>
          <p:nvPr/>
        </p:nvSpPr>
        <p:spPr>
          <a:xfrm>
            <a:off x="987226" y="1187653"/>
            <a:ext cx="2844761" cy="4564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ts val="1700"/>
              </a:lnSpc>
              <a:spcBef>
                <a:spcPts val="0"/>
              </a:spcBef>
              <a:buFontTx/>
              <a:buNone/>
              <a:defRPr sz="1500" kern="1200" baseline="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452182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charset="2"/>
              <a:buNone/>
              <a:defRPr sz="10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4375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Lucida Grande"/>
              <a:buNone/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56561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8747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Wingdings" charset="2"/>
              <a:buNone/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60937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13129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65314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17498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hu-HU" sz="1600" dirty="0"/>
              <a:t>Data Scientist at the Analytics Solution Center of Generali</a:t>
            </a:r>
            <a:endParaRPr lang="en-US" sz="1600" dirty="0"/>
          </a:p>
        </p:txBody>
      </p:sp>
      <p:sp>
        <p:nvSpPr>
          <p:cNvPr id="15" name="Subtitle 3">
            <a:extLst>
              <a:ext uri="{FF2B5EF4-FFF2-40B4-BE49-F238E27FC236}">
                <a16:creationId xmlns:a16="http://schemas.microsoft.com/office/drawing/2014/main" id="{3DFC7268-32B2-4010-88D3-5246D8D14F5C}"/>
              </a:ext>
            </a:extLst>
          </p:cNvPr>
          <p:cNvSpPr txBox="1">
            <a:spLocks/>
          </p:cNvSpPr>
          <p:nvPr/>
        </p:nvSpPr>
        <p:spPr>
          <a:xfrm>
            <a:off x="956252" y="4226324"/>
            <a:ext cx="2844761" cy="4564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ts val="1700"/>
              </a:lnSpc>
              <a:spcBef>
                <a:spcPts val="0"/>
              </a:spcBef>
              <a:buFontTx/>
              <a:buNone/>
              <a:defRPr sz="1500" kern="1200" baseline="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452182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charset="2"/>
              <a:buNone/>
              <a:defRPr sz="10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4375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Lucida Grande"/>
              <a:buNone/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56561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8747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Wingdings" charset="2"/>
              <a:buNone/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60937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13129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65314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17498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hu-HU" sz="1600" dirty="0"/>
              <a:t>Long distance runner</a:t>
            </a:r>
            <a:endParaRPr lang="en-US" sz="1600" dirty="0"/>
          </a:p>
        </p:txBody>
      </p:sp>
      <p:pic>
        <p:nvPicPr>
          <p:cNvPr id="16" name="Kép 8">
            <a:extLst>
              <a:ext uri="{FF2B5EF4-FFF2-40B4-BE49-F238E27FC236}">
                <a16:creationId xmlns:a16="http://schemas.microsoft.com/office/drawing/2014/main" id="{18CC07FC-5346-4EAF-BD4E-B21FD75A2C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1267" y="4417473"/>
            <a:ext cx="1332194" cy="2156672"/>
          </a:xfrm>
          <a:prstGeom prst="rect">
            <a:avLst/>
          </a:prstGeom>
        </p:spPr>
      </p:pic>
      <p:sp>
        <p:nvSpPr>
          <p:cNvPr id="17" name="Subtitle 3">
            <a:extLst>
              <a:ext uri="{FF2B5EF4-FFF2-40B4-BE49-F238E27FC236}">
                <a16:creationId xmlns:a16="http://schemas.microsoft.com/office/drawing/2014/main" id="{F68D9CA3-4253-4853-8082-845CCE84F4D7}"/>
              </a:ext>
            </a:extLst>
          </p:cNvPr>
          <p:cNvSpPr txBox="1">
            <a:spLocks/>
          </p:cNvSpPr>
          <p:nvPr/>
        </p:nvSpPr>
        <p:spPr>
          <a:xfrm>
            <a:off x="4733795" y="4259390"/>
            <a:ext cx="2844761" cy="4564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ts val="1700"/>
              </a:lnSpc>
              <a:spcBef>
                <a:spcPts val="0"/>
              </a:spcBef>
              <a:buFontTx/>
              <a:buNone/>
              <a:defRPr sz="1500" kern="1200" baseline="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452182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charset="2"/>
              <a:buNone/>
              <a:defRPr sz="10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4375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Lucida Grande"/>
              <a:buNone/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56561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8747" indent="0" algn="ctr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Wingdings" charset="2"/>
              <a:buNone/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60937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13129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65314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17498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hu-HU" sz="1600" dirty="0"/>
              <a:t>Brewing my own beer</a:t>
            </a:r>
            <a:endParaRPr lang="en-US" sz="1600" dirty="0"/>
          </a:p>
        </p:txBody>
      </p:sp>
      <p:cxnSp>
        <p:nvCxnSpPr>
          <p:cNvPr id="18" name="Connettore 1 80">
            <a:extLst>
              <a:ext uri="{FF2B5EF4-FFF2-40B4-BE49-F238E27FC236}">
                <a16:creationId xmlns:a16="http://schemas.microsoft.com/office/drawing/2014/main" id="{F2033B78-37BD-48A2-AA14-C97F6EF785F8}"/>
              </a:ext>
            </a:extLst>
          </p:cNvPr>
          <p:cNvCxnSpPr/>
          <p:nvPr/>
        </p:nvCxnSpPr>
        <p:spPr bwMode="gray">
          <a:xfrm>
            <a:off x="556950" y="4005064"/>
            <a:ext cx="8505824" cy="0"/>
          </a:xfrm>
          <a:prstGeom prst="line">
            <a:avLst/>
          </a:prstGeom>
          <a:ln w="19050" cmpd="sng">
            <a:solidFill>
              <a:schemeClr val="tx2"/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Connettore 1 80">
            <a:extLst>
              <a:ext uri="{FF2B5EF4-FFF2-40B4-BE49-F238E27FC236}">
                <a16:creationId xmlns:a16="http://schemas.microsoft.com/office/drawing/2014/main" id="{3316297F-5995-497F-AF2E-A539E5F708EE}"/>
              </a:ext>
            </a:extLst>
          </p:cNvPr>
          <p:cNvCxnSpPr>
            <a:cxnSpLocks/>
          </p:cNvCxnSpPr>
          <p:nvPr/>
        </p:nvCxnSpPr>
        <p:spPr bwMode="gray">
          <a:xfrm flipV="1">
            <a:off x="4644008" y="1359586"/>
            <a:ext cx="0" cy="5170638"/>
          </a:xfrm>
          <a:prstGeom prst="line">
            <a:avLst/>
          </a:prstGeom>
          <a:ln w="19050" cmpd="sng">
            <a:solidFill>
              <a:schemeClr val="tx2"/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4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0" name="think-cell Slide" r:id="rId5" imgW="360" imgH="360" progId="TCLayout.ActiveDocument.1">
                  <p:embed/>
                </p:oleObj>
              </mc:Choice>
              <mc:Fallback>
                <p:oleObj name="think-cell Slide" r:id="rId5" imgW="360" imgH="36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3528" y="1196752"/>
            <a:ext cx="8215635" cy="5175284"/>
          </a:xfrm>
        </p:spPr>
        <p:txBody>
          <a:bodyPr>
            <a:normAutofit lnSpcReduction="10000"/>
          </a:bodyPr>
          <a:lstStyle/>
          <a:p>
            <a:pPr lvl="1" algn="just">
              <a:lnSpc>
                <a:spcPct val="110000"/>
              </a:lnSpc>
              <a:spcBef>
                <a:spcPts val="3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Cross-selling means </a:t>
            </a:r>
            <a:r>
              <a:rPr lang="hu-HU" sz="1700" b="1" dirty="0">
                <a:latin typeface="Calibri" panose="020F0502020204030204" pitchFamily="34" charset="0"/>
              </a:rPr>
              <a:t>selling an additional </a:t>
            </a:r>
            <a:r>
              <a:rPr lang="hu-HU" sz="1700" dirty="0">
                <a:latin typeface="Calibri" panose="020F0502020204030204" pitchFamily="34" charset="0"/>
              </a:rPr>
              <a:t>insurance </a:t>
            </a:r>
            <a:r>
              <a:rPr lang="hu-HU" sz="1700" b="1" dirty="0">
                <a:latin typeface="Calibri" panose="020F0502020204030204" pitchFamily="34" charset="0"/>
              </a:rPr>
              <a:t>policy</a:t>
            </a:r>
            <a:r>
              <a:rPr lang="hu-HU" sz="1700" dirty="0">
                <a:latin typeface="Calibri" panose="020F0502020204030204" pitchFamily="34" charset="0"/>
              </a:rPr>
              <a:t> to our existing customers thereby we provide additional solution for customer needs and strenghten our relationship with them</a:t>
            </a:r>
          </a:p>
          <a:p>
            <a:pPr lvl="1" algn="just">
              <a:lnSpc>
                <a:spcPct val="110000"/>
              </a:lnSpc>
              <a:spcBef>
                <a:spcPts val="300"/>
              </a:spcBef>
              <a:spcAft>
                <a:spcPts val="600"/>
              </a:spcAft>
            </a:pPr>
            <a:endParaRPr lang="hu-HU" sz="1500" dirty="0">
              <a:latin typeface="Calibri" panose="020F0502020204030204" pitchFamily="34" charset="0"/>
            </a:endParaRPr>
          </a:p>
          <a:p>
            <a:pPr lvl="1" algn="just">
              <a:lnSpc>
                <a:spcPct val="110000"/>
              </a:lnSpc>
              <a:spcBef>
                <a:spcPts val="300"/>
              </a:spcBef>
              <a:spcAft>
                <a:spcPts val="600"/>
              </a:spcAft>
            </a:pPr>
            <a:endParaRPr lang="hu-HU" sz="1500" dirty="0">
              <a:latin typeface="Calibri" panose="020F0502020204030204" pitchFamily="34" charset="0"/>
            </a:endParaRPr>
          </a:p>
          <a:p>
            <a:pPr lvl="3" algn="just">
              <a:lnSpc>
                <a:spcPct val="110000"/>
              </a:lnSpc>
              <a:spcBef>
                <a:spcPts val="300"/>
              </a:spcBef>
              <a:spcAft>
                <a:spcPts val="600"/>
              </a:spcAft>
            </a:pPr>
            <a:endParaRPr lang="hu-HU" sz="1500" dirty="0">
              <a:latin typeface="Calibri" panose="020F0502020204030204" pitchFamily="34" charset="0"/>
            </a:endParaRPr>
          </a:p>
          <a:p>
            <a:pPr lvl="3" algn="just">
              <a:lnSpc>
                <a:spcPct val="110000"/>
              </a:lnSpc>
              <a:spcBef>
                <a:spcPts val="300"/>
              </a:spcBef>
              <a:spcAft>
                <a:spcPts val="600"/>
              </a:spcAft>
            </a:pPr>
            <a:endParaRPr lang="hu-HU" sz="1500" dirty="0">
              <a:latin typeface="Calibri" panose="020F0502020204030204" pitchFamily="34" charset="0"/>
            </a:endParaRPr>
          </a:p>
          <a:p>
            <a:pPr lvl="5" algn="just">
              <a:lnSpc>
                <a:spcPct val="110000"/>
              </a:lnSpc>
              <a:spcBef>
                <a:spcPts val="300"/>
              </a:spcBef>
              <a:spcAft>
                <a:spcPts val="600"/>
              </a:spcAft>
            </a:pPr>
            <a:r>
              <a:rPr lang="hu-HU" sz="1900" dirty="0">
                <a:latin typeface="Calibri" panose="020F0502020204030204" pitchFamily="34" charset="0"/>
              </a:rPr>
              <a:t>How to avoid  targeting people who are not interested?</a:t>
            </a:r>
          </a:p>
          <a:p>
            <a:pPr lvl="5" algn="just">
              <a:lnSpc>
                <a:spcPct val="110000"/>
              </a:lnSpc>
              <a:spcBef>
                <a:spcPts val="300"/>
              </a:spcBef>
              <a:spcAft>
                <a:spcPts val="600"/>
              </a:spcAft>
            </a:pPr>
            <a:r>
              <a:rPr lang="hu-HU" sz="1900" dirty="0">
                <a:latin typeface="Calibri" panose="020F0502020204030204" pitchFamily="34" charset="0"/>
              </a:rPr>
              <a:t>How to find people who would appriciate the offering?</a:t>
            </a:r>
          </a:p>
          <a:p>
            <a:pPr marL="180000" lvl="1" indent="0" algn="just">
              <a:lnSpc>
                <a:spcPct val="110000"/>
              </a:lnSpc>
              <a:spcBef>
                <a:spcPts val="300"/>
              </a:spcBef>
              <a:spcAft>
                <a:spcPts val="600"/>
              </a:spcAft>
              <a:buNone/>
            </a:pPr>
            <a:endParaRPr lang="hu-HU" sz="1500" dirty="0">
              <a:latin typeface="Calibri" panose="020F0502020204030204" pitchFamily="34" charset="0"/>
            </a:endParaRPr>
          </a:p>
          <a:p>
            <a:pPr lvl="1" algn="just">
              <a:lnSpc>
                <a:spcPct val="110000"/>
              </a:lnSpc>
              <a:spcBef>
                <a:spcPts val="3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Predictive modelling can help us to define which customer is likely to be interested in purchaising a certain product</a:t>
            </a:r>
          </a:p>
          <a:p>
            <a:pPr lvl="1" algn="just">
              <a:lnSpc>
                <a:spcPct val="110000"/>
              </a:lnSpc>
              <a:spcBef>
                <a:spcPts val="3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We use results of previous similar campaigns or if not available product ownership as a proxy</a:t>
            </a:r>
          </a:p>
          <a:p>
            <a:pPr lvl="1" algn="just">
              <a:lnSpc>
                <a:spcPct val="110000"/>
              </a:lnSpc>
              <a:spcBef>
                <a:spcPts val="3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It all boils down to a </a:t>
            </a:r>
            <a:r>
              <a:rPr lang="hu-HU" sz="1700" b="1" dirty="0">
                <a:latin typeface="Calibri" panose="020F0502020204030204" pitchFamily="34" charset="0"/>
              </a:rPr>
              <a:t>binary classification problem </a:t>
            </a:r>
            <a:r>
              <a:rPr lang="hu-HU" sz="1700" dirty="0">
                <a:latin typeface="Calibri" panose="020F0502020204030204" pitchFamily="34" charset="0"/>
              </a:rPr>
              <a:t>(there can be other approaches too)</a:t>
            </a:r>
            <a:endParaRPr lang="hu-HU" sz="1700" b="1" dirty="0">
              <a:latin typeface="Calibri" panose="020F0502020204030204" pitchFamily="34" charset="0"/>
            </a:endParaRPr>
          </a:p>
        </p:txBody>
      </p:sp>
      <p:sp>
        <p:nvSpPr>
          <p:cNvPr id="18" name="Title 2"/>
          <p:cNvSpPr txBox="1">
            <a:spLocks/>
          </p:cNvSpPr>
          <p:nvPr/>
        </p:nvSpPr>
        <p:spPr>
          <a:xfrm>
            <a:off x="347300" y="451877"/>
            <a:ext cx="8386686" cy="5574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ts val="2200"/>
              </a:lnSpc>
              <a:spcBef>
                <a:spcPct val="0"/>
              </a:spcBef>
              <a:buNone/>
              <a:defRPr sz="2000" b="0" i="0" kern="1200" baseline="0">
                <a:solidFill>
                  <a:schemeClr val="tx2"/>
                </a:solidFill>
                <a:latin typeface="Arial"/>
                <a:ea typeface="+mj-ea"/>
                <a:cs typeface="+mj-cs"/>
              </a:defRPr>
            </a:lvl1pPr>
          </a:lstStyle>
          <a:p>
            <a:r>
              <a:rPr lang="hu-HU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cross-selling?</a:t>
            </a:r>
            <a:br>
              <a:rPr lang="it-IT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500" b="1" dirty="0">
                <a:solidFill>
                  <a:srgbClr val="7F7F7F"/>
                </a:solidFill>
              </a:rPr>
              <a:t>And why do we need analytics for it?</a:t>
            </a:r>
            <a:br>
              <a:rPr lang="en-GB" sz="1500" b="1" dirty="0"/>
            </a:br>
            <a:endParaRPr lang="en-GB" sz="1500" dirty="0">
              <a:latin typeface="+mj-lt"/>
            </a:endParaRPr>
          </a:p>
        </p:txBody>
      </p:sp>
      <p:sp>
        <p:nvSpPr>
          <p:cNvPr id="20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/>
          <a:lstStyle/>
          <a:p>
            <a:fld id="{3375E753-4A84-42C1-8253-52DEF6E4AAD6}" type="slidenum">
              <a:rPr lang="en-GB" smtClean="0"/>
              <a:t>4</a:t>
            </a:fld>
            <a:endParaRPr lang="en-GB" dirty="0"/>
          </a:p>
        </p:txBody>
      </p:sp>
      <p:pic>
        <p:nvPicPr>
          <p:cNvPr id="10" name="Graphic 9" descr="Pizza">
            <a:extLst>
              <a:ext uri="{FF2B5EF4-FFF2-40B4-BE49-F238E27FC236}">
                <a16:creationId xmlns:a16="http://schemas.microsoft.com/office/drawing/2014/main" id="{4B711B28-FFA1-4062-B1F7-9A53089462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9294707">
            <a:off x="1156721" y="2113454"/>
            <a:ext cx="914400" cy="914400"/>
          </a:xfrm>
          <a:prstGeom prst="rect">
            <a:avLst/>
          </a:prstGeom>
        </p:spPr>
      </p:pic>
      <p:pic>
        <p:nvPicPr>
          <p:cNvPr id="19" name="Graphic 18" descr="Wine">
            <a:extLst>
              <a:ext uri="{FF2B5EF4-FFF2-40B4-BE49-F238E27FC236}">
                <a16:creationId xmlns:a16="http://schemas.microsoft.com/office/drawing/2014/main" id="{811FD9B7-44D9-42D0-8A2B-3A91F67C6AE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138991" y="2041446"/>
            <a:ext cx="914400" cy="914400"/>
          </a:xfrm>
          <a:prstGeom prst="rect">
            <a:avLst/>
          </a:prstGeom>
        </p:spPr>
      </p:pic>
      <p:pic>
        <p:nvPicPr>
          <p:cNvPr id="22" name="Graphic 21" descr="Add">
            <a:extLst>
              <a:ext uri="{FF2B5EF4-FFF2-40B4-BE49-F238E27FC236}">
                <a16:creationId xmlns:a16="http://schemas.microsoft.com/office/drawing/2014/main" id="{FB5C7B70-CFFC-4D5F-8E26-45C4F57D447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256243" y="2132856"/>
            <a:ext cx="750982" cy="75098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AC2E6D5-A0A9-4E29-AEFA-2913331BF71E}"/>
              </a:ext>
            </a:extLst>
          </p:cNvPr>
          <p:cNvSpPr txBox="1"/>
          <p:nvPr/>
        </p:nvSpPr>
        <p:spPr>
          <a:xfrm>
            <a:off x="1428799" y="3284984"/>
            <a:ext cx="12210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rgbClr val="C00000"/>
                </a:solidFill>
              </a:rPr>
              <a:t>?</a:t>
            </a:r>
            <a:endParaRPr lang="it-IT" sz="6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868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E5C2618-2B60-4336-87B9-8606F7AD6576}"/>
              </a:ext>
            </a:extLst>
          </p:cNvPr>
          <p:cNvSpPr/>
          <p:nvPr/>
        </p:nvSpPr>
        <p:spPr>
          <a:xfrm>
            <a:off x="3203848" y="1942691"/>
            <a:ext cx="922984" cy="2470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D798C1-6E2C-4725-92F6-55539B9023C1}"/>
              </a:ext>
            </a:extLst>
          </p:cNvPr>
          <p:cNvSpPr/>
          <p:nvPr/>
        </p:nvSpPr>
        <p:spPr>
          <a:xfrm>
            <a:off x="611560" y="2671699"/>
            <a:ext cx="4608512" cy="5760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hu-HU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r>
              <a:rPr lang="hu-HU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(DataExplorer)</a:t>
            </a:r>
          </a:p>
          <a:p>
            <a:r>
              <a:rPr lang="hu-HU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Create_report</a:t>
            </a:r>
            <a:r>
              <a:rPr lang="hu-HU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(MyData</a:t>
            </a:r>
            <a:r>
              <a:rPr lang="hu-HU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14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1" name="think-cell Slide" r:id="rId5" imgW="360" imgH="360" progId="TCLayout.ActiveDocument.1">
                  <p:embed/>
                </p:oleObj>
              </mc:Choice>
              <mc:Fallback>
                <p:oleObj name="think-cell Slide" r:id="rId5" imgW="360" imgH="36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itle 2"/>
          <p:cNvSpPr txBox="1">
            <a:spLocks/>
          </p:cNvSpPr>
          <p:nvPr/>
        </p:nvSpPr>
        <p:spPr>
          <a:xfrm>
            <a:off x="347300" y="451877"/>
            <a:ext cx="8386686" cy="5574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ts val="2200"/>
              </a:lnSpc>
              <a:spcBef>
                <a:spcPct val="0"/>
              </a:spcBef>
              <a:buNone/>
              <a:defRPr sz="2000" b="0" i="0" kern="1200" baseline="0">
                <a:solidFill>
                  <a:schemeClr val="tx2"/>
                </a:solidFill>
                <a:latin typeface="Arial"/>
                <a:ea typeface="+mj-ea"/>
                <a:cs typeface="+mj-cs"/>
              </a:defRPr>
            </a:lvl1pPr>
          </a:lstStyle>
          <a:p>
            <a:r>
              <a:rPr lang="hu-HU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 and data exploration</a:t>
            </a:r>
            <a:br>
              <a:rPr lang="en-GB" sz="1500" b="1" dirty="0"/>
            </a:br>
            <a:endParaRPr lang="en-GB" sz="1500" dirty="0">
              <a:latin typeface="+mj-lt"/>
            </a:endParaRPr>
          </a:p>
        </p:txBody>
      </p:sp>
      <p:sp>
        <p:nvSpPr>
          <p:cNvPr id="20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/>
          <a:lstStyle/>
          <a:p>
            <a:fld id="{3375E753-4A84-42C1-8253-52DEF6E4AAD6}" type="slidenum">
              <a:rPr lang="en-GB" smtClean="0"/>
              <a:t>5</a:t>
            </a:fld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2C1C31-051A-4ACC-931D-50C1886B49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871" y="3924818"/>
            <a:ext cx="3779912" cy="21695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23053B-11FB-467D-AE1D-69BBF061FE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76056" y="3889122"/>
            <a:ext cx="2956431" cy="293318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B0D73BE-9191-49A2-9BD6-92651679F9F5}"/>
              </a:ext>
            </a:extLst>
          </p:cNvPr>
          <p:cNvSpPr txBox="1"/>
          <p:nvPr/>
        </p:nvSpPr>
        <p:spPr>
          <a:xfrm>
            <a:off x="683568" y="6209407"/>
            <a:ext cx="30963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050" i="1" dirty="0">
                <a:solidFill>
                  <a:schemeClr val="bg1">
                    <a:lumMod val="50000"/>
                  </a:schemeClr>
                </a:solidFill>
              </a:rPr>
              <a:t>Graphs from the vignettes of the package</a:t>
            </a:r>
            <a:endParaRPr lang="it-IT" sz="105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2E2A8E1E-5EBF-45B7-9D9E-F428E5F52EAA}"/>
              </a:ext>
            </a:extLst>
          </p:cNvPr>
          <p:cNvSpPr/>
          <p:nvPr/>
        </p:nvSpPr>
        <p:spPr>
          <a:xfrm>
            <a:off x="611560" y="3284984"/>
            <a:ext cx="720080" cy="2880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4ED37F-198A-4C51-A7CF-BFD64F744E43}"/>
              </a:ext>
            </a:extLst>
          </p:cNvPr>
          <p:cNvSpPr txBox="1"/>
          <p:nvPr/>
        </p:nvSpPr>
        <p:spPr>
          <a:xfrm>
            <a:off x="1403648" y="3247455"/>
            <a:ext cx="40324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700" dirty="0">
                <a:latin typeface="Calibri" panose="020F0502020204030204" pitchFamily="34" charset="0"/>
              </a:rPr>
              <a:t>HTML report with all major statistics </a:t>
            </a:r>
            <a:endParaRPr lang="it-IT" sz="1700" dirty="0">
              <a:latin typeface="Calibri" panose="020F0502020204030204" pitchFamily="34" charset="0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8FD3505-78FC-4042-AE9E-801B27D33A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4470" y="1187653"/>
            <a:ext cx="7919937" cy="4905643"/>
          </a:xfrm>
        </p:spPr>
        <p:txBody>
          <a:bodyPr>
            <a:normAutofit/>
          </a:bodyPr>
          <a:lstStyle/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Often data is stored at multiple location in different data sources, R has a library for almost all major data source connections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Data manipulaion is fun with </a:t>
            </a:r>
            <a:r>
              <a:rPr lang="hu-HU" sz="1700" dirty="0">
                <a:solidFill>
                  <a:srgbClr val="0070C0"/>
                </a:solidFill>
                <a:latin typeface="Calibri" panose="020F0502020204030204" pitchFamily="34" charset="0"/>
              </a:rPr>
              <a:t>Tidyverse</a:t>
            </a:r>
            <a:endParaRPr lang="en-GB" sz="1700" dirty="0">
              <a:solidFill>
                <a:srgbClr val="0070C0"/>
              </a:solidFill>
              <a:latin typeface="Calibri" panose="020F0502020204030204" pitchFamily="34" charset="0"/>
            </a:endParaRP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Super easy to get first insights from data</a:t>
            </a:r>
          </a:p>
        </p:txBody>
      </p:sp>
    </p:spTree>
    <p:extLst>
      <p:ext uri="{BB962C8B-B14F-4D97-AF65-F5344CB8AC3E}">
        <p14:creationId xmlns:p14="http://schemas.microsoft.com/office/powerpoint/2010/main" val="1630872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3B681A9-6559-4062-9B94-8E75DF6CC379}"/>
              </a:ext>
            </a:extLst>
          </p:cNvPr>
          <p:cNvSpPr/>
          <p:nvPr/>
        </p:nvSpPr>
        <p:spPr>
          <a:xfrm>
            <a:off x="4303362" y="4509510"/>
            <a:ext cx="493059" cy="2621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5" name="think-cell Slide" r:id="rId5" imgW="360" imgH="360" progId="TCLayout.ActiveDocument.1">
                  <p:embed/>
                </p:oleObj>
              </mc:Choice>
              <mc:Fallback>
                <p:oleObj name="think-cell Slide" r:id="rId5" imgW="360" imgH="36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itle 2"/>
          <p:cNvSpPr txBox="1">
            <a:spLocks/>
          </p:cNvSpPr>
          <p:nvPr/>
        </p:nvSpPr>
        <p:spPr>
          <a:xfrm>
            <a:off x="347300" y="451877"/>
            <a:ext cx="8386686" cy="5574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ts val="2200"/>
              </a:lnSpc>
              <a:spcBef>
                <a:spcPct val="0"/>
              </a:spcBef>
              <a:buNone/>
              <a:defRPr sz="2000" b="0" i="0" kern="1200" baseline="0">
                <a:solidFill>
                  <a:schemeClr val="tx2"/>
                </a:solidFill>
                <a:latin typeface="Arial"/>
                <a:ea typeface="+mj-ea"/>
                <a:cs typeface="+mj-cs"/>
              </a:defRPr>
            </a:lvl1pPr>
          </a:lstStyle>
          <a:p>
            <a:r>
              <a:rPr lang="hu-HU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 and data preparation</a:t>
            </a:r>
          </a:p>
          <a:p>
            <a:r>
              <a:rPr lang="hu-HU" sz="1500" b="1" dirty="0">
                <a:solidFill>
                  <a:srgbClr val="7F7F7F"/>
                </a:solidFill>
              </a:rPr>
              <a:t>How to simplify the task?</a:t>
            </a:r>
            <a:br>
              <a:rPr lang="en-GB" sz="1500" b="1" dirty="0"/>
            </a:br>
            <a:endParaRPr lang="en-GB" sz="1500" dirty="0">
              <a:latin typeface="+mj-lt"/>
            </a:endParaRPr>
          </a:p>
        </p:txBody>
      </p:sp>
      <p:sp>
        <p:nvSpPr>
          <p:cNvPr id="20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/>
          <a:lstStyle/>
          <a:p>
            <a:fld id="{3375E753-4A84-42C1-8253-52DEF6E4AAD6}" type="slidenum">
              <a:rPr lang="en-GB" smtClean="0"/>
              <a:t>6</a:t>
            </a:fld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44636E-4CFD-4FD4-BE04-5E10CF348C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300" y="1268760"/>
            <a:ext cx="4286250" cy="2981325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F0824D9-4972-46FD-8D62-C5F0F7BCA5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45554" y="1268760"/>
            <a:ext cx="4118934" cy="2981325"/>
          </a:xfrm>
        </p:spPr>
        <p:txBody>
          <a:bodyPr>
            <a:normAutofit/>
          </a:bodyPr>
          <a:lstStyle/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Not a single package for modeling and data preparation (like scikit-learn in Python)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Everything is implemented in different packages having different syntaxes</a:t>
            </a:r>
            <a:endParaRPr lang="en-GB" sz="1700" dirty="0">
              <a:solidFill>
                <a:srgbClr val="0070C0"/>
              </a:solidFill>
              <a:latin typeface="Calibri" panose="020F0502020204030204" pitchFamily="34" charset="0"/>
            </a:endParaRP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We want to test several models but it can easily become a pain at the end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Quality of documentation varies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7FF5FEE-8802-41A1-9F60-2A1D86D1B741}"/>
              </a:ext>
            </a:extLst>
          </p:cNvPr>
          <p:cNvSpPr txBox="1">
            <a:spLocks/>
          </p:cNvSpPr>
          <p:nvPr/>
        </p:nvSpPr>
        <p:spPr>
          <a:xfrm>
            <a:off x="135296" y="4471122"/>
            <a:ext cx="8829192" cy="2405261"/>
          </a:xfrm>
          <a:prstGeom prst="rect">
            <a:avLst/>
          </a:prstGeom>
        </p:spPr>
        <p:txBody>
          <a:bodyPr vert="horz" lIns="0" tIns="0" rIns="0" bIns="0" rtlCol="0">
            <a:normAutofit lnSpcReduction="10000"/>
          </a:bodyPr>
          <a:lstStyle>
            <a:lvl1pPr marL="0" indent="0" algn="l" defTabSz="457200" rtl="0" eaLnBrk="1" latinLnBrk="0" hangingPunct="1">
              <a:lnSpc>
                <a:spcPts val="1200"/>
              </a:lnSpc>
              <a:spcBef>
                <a:spcPts val="0"/>
              </a:spcBef>
              <a:buFontTx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-180000" algn="l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charset="2"/>
              <a:buChar char="§"/>
              <a:defRPr sz="1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Lucida Grande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4400" indent="-180000" algn="l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0800" indent="-180000" algn="l" defTabSz="4572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Font typeface="Wingdings" charset="2"/>
              <a:buChar char="Ø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A common solution for this problems is the </a:t>
            </a:r>
            <a:r>
              <a:rPr lang="hu-HU" sz="1700" dirty="0">
                <a:solidFill>
                  <a:srgbClr val="0070C0"/>
                </a:solidFill>
                <a:latin typeface="Calibri" panose="020F0502020204030204" pitchFamily="34" charset="0"/>
              </a:rPr>
              <a:t>Caret</a:t>
            </a:r>
            <a:r>
              <a:rPr lang="hu-HU" sz="1700" dirty="0">
                <a:latin typeface="Calibri" panose="020F0502020204030204" pitchFamily="34" charset="0"/>
              </a:rPr>
              <a:t> package that is a set of functions for: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700" dirty="0">
                <a:latin typeface="Calibri" panose="020F0502020204030204" pitchFamily="34" charset="0"/>
              </a:rPr>
              <a:t>data splitting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700" dirty="0">
                <a:latin typeface="Calibri" panose="020F0502020204030204" pitchFamily="34" charset="0"/>
              </a:rPr>
              <a:t>pre-processing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700" dirty="0">
                <a:latin typeface="Calibri" panose="020F0502020204030204" pitchFamily="34" charset="0"/>
              </a:rPr>
              <a:t>feature selection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700" dirty="0">
                <a:latin typeface="Calibri" panose="020F0502020204030204" pitchFamily="34" charset="0"/>
              </a:rPr>
              <a:t>model tuning using resampling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700" dirty="0">
                <a:latin typeface="Calibri" panose="020F0502020204030204" pitchFamily="34" charset="0"/>
              </a:rPr>
              <a:t>variable importance estimation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hu-HU" sz="17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100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3F52628-DF21-4C9D-A9BC-6BC6FA1F7B5B}"/>
              </a:ext>
            </a:extLst>
          </p:cNvPr>
          <p:cNvSpPr/>
          <p:nvPr/>
        </p:nvSpPr>
        <p:spPr>
          <a:xfrm>
            <a:off x="3789947" y="1369268"/>
            <a:ext cx="416927" cy="2309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876F371-736D-4F32-B779-0627E5D7026B}"/>
              </a:ext>
            </a:extLst>
          </p:cNvPr>
          <p:cNvGrpSpPr/>
          <p:nvPr/>
        </p:nvGrpSpPr>
        <p:grpSpPr>
          <a:xfrm>
            <a:off x="683568" y="4941168"/>
            <a:ext cx="7461040" cy="2520561"/>
            <a:chOff x="683568" y="4941168"/>
            <a:chExt cx="7461040" cy="252056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C8B5E2-2F3E-48AA-AA05-5DCE98E94C2F}"/>
                </a:ext>
              </a:extLst>
            </p:cNvPr>
            <p:cNvSpPr/>
            <p:nvPr/>
          </p:nvSpPr>
          <p:spPr>
            <a:xfrm>
              <a:off x="683568" y="4941168"/>
              <a:ext cx="7461040" cy="15407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7" name="Text Placeholder 3">
              <a:extLst>
                <a:ext uri="{FF2B5EF4-FFF2-40B4-BE49-F238E27FC236}">
                  <a16:creationId xmlns:a16="http://schemas.microsoft.com/office/drawing/2014/main" id="{77FF5FEE-8802-41A1-9F60-2A1D86D1B741}"/>
                </a:ext>
              </a:extLst>
            </p:cNvPr>
            <p:cNvSpPr txBox="1">
              <a:spLocks/>
            </p:cNvSpPr>
            <p:nvPr/>
          </p:nvSpPr>
          <p:spPr>
            <a:xfrm>
              <a:off x="683568" y="5056468"/>
              <a:ext cx="7461040" cy="2405261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0" indent="0" algn="l" defTabSz="457200" rtl="0" eaLnBrk="1" latinLnBrk="0" hangingPunct="1">
                <a:lnSpc>
                  <a:spcPts val="1200"/>
                </a:lnSpc>
                <a:spcBef>
                  <a:spcPts val="0"/>
                </a:spcBef>
                <a:buFontTx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60000" indent="-180000" algn="l" defTabSz="457200" rtl="0" eaLnBrk="1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tx2"/>
                </a:buClr>
                <a:buFont typeface="Wingdings" charset="2"/>
                <a:buChar char="§"/>
                <a:defRPr sz="1000" b="0" i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40000" indent="-180000" algn="l" defTabSz="457200" rtl="0" eaLnBrk="1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Font typeface="Lucida Grande"/>
                <a:buChar char="-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34400" indent="-180000" algn="l" defTabSz="457200" rtl="0" eaLnBrk="1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Font typeface="Arial"/>
                <a:buChar char="•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910800" indent="-180000" algn="l" defTabSz="457200" rtl="0" eaLnBrk="1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Font typeface="Wingdings" charset="2"/>
                <a:buChar char="Ø"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indent="0" defTabSz="914400">
                <a:lnSpc>
                  <a:spcPts val="700"/>
                </a:lnSpc>
                <a:spcBef>
                  <a:spcPts val="600"/>
                </a:spcBef>
                <a:spcAft>
                  <a:spcPts val="600"/>
                </a:spcAft>
                <a:buNone/>
              </a:pP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task = </a:t>
              </a:r>
              <a:r>
                <a:rPr lang="en-US" sz="1400" dirty="0" err="1">
                  <a:solidFill>
                    <a:srgbClr val="0070C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makeClassifTask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(data = data, target = </a:t>
              </a:r>
              <a:r>
                <a:rPr lang="hu-HU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"target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_v</a:t>
              </a:r>
              <a:r>
                <a:rPr lang="hu-HU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r")</a:t>
              </a:r>
              <a:endParaRPr lang="hu-HU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lvl="1" indent="0" defTabSz="914400">
                <a:lnSpc>
                  <a:spcPts val="700"/>
                </a:lnSpc>
                <a:spcBef>
                  <a:spcPts val="600"/>
                </a:spcBef>
                <a:spcAft>
                  <a:spcPts val="600"/>
                </a:spcAft>
                <a:buNone/>
              </a:pPr>
              <a:r>
                <a:rPr lang="hu-HU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lrn_rpart = </a:t>
              </a:r>
              <a:r>
                <a:rPr lang="hu-HU" sz="1400" dirty="0">
                  <a:solidFill>
                    <a:srgbClr val="0070C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makeLearner</a:t>
              </a:r>
              <a:r>
                <a:rPr lang="hu-HU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("classif.rpart", predict.type = "prob")</a:t>
              </a:r>
            </a:p>
            <a:p>
              <a:pPr marL="0" lvl="1" indent="0" defTabSz="914400">
                <a:lnSpc>
                  <a:spcPts val="700"/>
                </a:lnSpc>
                <a:spcBef>
                  <a:spcPts val="600"/>
                </a:spcBef>
                <a:spcAft>
                  <a:spcPts val="600"/>
                </a:spcAft>
                <a:buNone/>
              </a:pPr>
              <a:r>
                <a:rPr lang="en-US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train.set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= </a:t>
              </a:r>
              <a:r>
                <a:rPr lang="en-US" sz="1400" dirty="0">
                  <a:solidFill>
                    <a:srgbClr val="0070C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sample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(n, size = 0.8*n)</a:t>
              </a:r>
            </a:p>
            <a:p>
              <a:pPr marL="0" lvl="1" indent="0" defTabSz="914400">
                <a:lnSpc>
                  <a:spcPts val="700"/>
                </a:lnSpc>
                <a:spcBef>
                  <a:spcPts val="600"/>
                </a:spcBef>
                <a:spcAft>
                  <a:spcPts val="600"/>
                </a:spcAft>
                <a:buNone/>
              </a:pPr>
              <a:r>
                <a:rPr lang="en-US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test.set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= </a:t>
              </a:r>
              <a:r>
                <a:rPr lang="en-US" sz="1400" dirty="0" err="1">
                  <a:solidFill>
                    <a:srgbClr val="0070C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setdiff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(1:n, </a:t>
              </a:r>
              <a:r>
                <a:rPr lang="en-US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train.set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) </a:t>
              </a:r>
              <a:endParaRPr lang="hu-HU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lvl="1" indent="0" defTabSz="914400">
                <a:lnSpc>
                  <a:spcPts val="700"/>
                </a:lnSpc>
                <a:spcBef>
                  <a:spcPts val="600"/>
                </a:spcBef>
                <a:spcAft>
                  <a:spcPts val="600"/>
                </a:spcAft>
                <a:buNone/>
              </a:pPr>
              <a:r>
                <a:rPr lang="hu-HU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model_rpart = </a:t>
              </a:r>
              <a:r>
                <a:rPr lang="hu-HU" sz="1400" dirty="0">
                  <a:solidFill>
                    <a:srgbClr val="0070C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train</a:t>
              </a:r>
              <a:r>
                <a:rPr lang="hu-HU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(lrn_rpart, task, subset = train.set)</a:t>
              </a:r>
            </a:p>
            <a:p>
              <a:pPr marL="0" lvl="1" indent="0" defTabSz="914400">
                <a:lnSpc>
                  <a:spcPts val="700"/>
                </a:lnSpc>
                <a:spcBef>
                  <a:spcPts val="600"/>
                </a:spcBef>
                <a:spcAft>
                  <a:spcPts val="600"/>
                </a:spcAft>
                <a:buNone/>
              </a:pPr>
              <a:r>
                <a:rPr lang="hu-HU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pred_rpart = </a:t>
              </a:r>
              <a:r>
                <a:rPr lang="hu-HU" sz="1400" dirty="0">
                  <a:solidFill>
                    <a:srgbClr val="0070C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predict</a:t>
              </a:r>
              <a:r>
                <a:rPr lang="hu-HU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(model_rpart, task = task, subset = test.set)</a:t>
              </a:r>
            </a:p>
          </p:txBody>
        </p:sp>
      </p:grp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8" name="think-cell Slide" r:id="rId5" imgW="360" imgH="360" progId="TCLayout.ActiveDocument.1">
                  <p:embed/>
                </p:oleObj>
              </mc:Choice>
              <mc:Fallback>
                <p:oleObj name="think-cell Slide" r:id="rId5" imgW="360" imgH="36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itle 2"/>
          <p:cNvSpPr txBox="1">
            <a:spLocks/>
          </p:cNvSpPr>
          <p:nvPr/>
        </p:nvSpPr>
        <p:spPr>
          <a:xfrm>
            <a:off x="347300" y="451877"/>
            <a:ext cx="8386686" cy="5574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ts val="2200"/>
              </a:lnSpc>
              <a:spcBef>
                <a:spcPct val="0"/>
              </a:spcBef>
              <a:buNone/>
              <a:defRPr sz="2000" b="0" i="0" kern="1200" baseline="0">
                <a:solidFill>
                  <a:schemeClr val="tx2"/>
                </a:solidFill>
                <a:latin typeface="Arial"/>
                <a:ea typeface="+mj-ea"/>
                <a:cs typeface="+mj-cs"/>
              </a:defRPr>
            </a:lvl1pPr>
          </a:lstStyle>
          <a:p>
            <a:r>
              <a:rPr lang="hu-HU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 and data preparation</a:t>
            </a:r>
            <a:br>
              <a:rPr lang="it-IT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500" b="1" dirty="0">
                <a:solidFill>
                  <a:srgbClr val="7F7F7F"/>
                </a:solidFill>
              </a:rPr>
              <a:t>MLR for the rescue</a:t>
            </a:r>
            <a:br>
              <a:rPr lang="en-GB" sz="1500" b="1" dirty="0"/>
            </a:br>
            <a:endParaRPr lang="en-GB" sz="1500" dirty="0">
              <a:latin typeface="+mj-lt"/>
            </a:endParaRPr>
          </a:p>
        </p:txBody>
      </p:sp>
      <p:sp>
        <p:nvSpPr>
          <p:cNvPr id="20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/>
          <a:lstStyle/>
          <a:p>
            <a:fld id="{3375E753-4A84-42C1-8253-52DEF6E4AAD6}" type="slidenum">
              <a:rPr lang="en-GB" smtClean="0"/>
              <a:t>7</a:t>
            </a:fld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FA151A-F93B-4F64-9EFA-60C97870D3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300" y="1340768"/>
            <a:ext cx="2887481" cy="27363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F11489-542B-4138-B84D-9B8024AF160A}"/>
              </a:ext>
            </a:extLst>
          </p:cNvPr>
          <p:cNvSpPr txBox="1"/>
          <p:nvPr/>
        </p:nvSpPr>
        <p:spPr>
          <a:xfrm>
            <a:off x="251520" y="4509120"/>
            <a:ext cx="3816424" cy="380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 lvl="1" indent="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hu-HU" sz="1700" dirty="0">
                <a:latin typeface="Calibri" panose="020F0502020204030204" pitchFamily="34" charset="0"/>
              </a:rPr>
              <a:t>Model building just in 6 lines: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F0824D9-4972-46FD-8D62-C5F0F7BCA5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35896" y="1340768"/>
            <a:ext cx="4903308" cy="2981325"/>
          </a:xfrm>
        </p:spPr>
        <p:txBody>
          <a:bodyPr>
            <a:normAutofit/>
          </a:bodyPr>
          <a:lstStyle/>
          <a:p>
            <a:pPr marL="180000" lvl="1" indent="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hu-HU" sz="1700" dirty="0">
                <a:solidFill>
                  <a:srgbClr val="0070C0"/>
                </a:solidFill>
                <a:latin typeface="Calibri" panose="020F0502020204030204" pitchFamily="34" charset="0"/>
              </a:rPr>
              <a:t>MLR</a:t>
            </a:r>
            <a:r>
              <a:rPr lang="hu-HU" sz="1700" dirty="0">
                <a:latin typeface="Calibri" panose="020F0502020204030204" pitchFamily="34" charset="0"/>
              </a:rPr>
              <a:t> package (Machine Learning in R):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Similar to </a:t>
            </a:r>
            <a:r>
              <a:rPr lang="hu-HU" sz="1700" dirty="0">
                <a:solidFill>
                  <a:srgbClr val="0070C0"/>
                </a:solidFill>
                <a:latin typeface="Calibri" panose="020F0502020204030204" pitchFamily="34" charset="0"/>
              </a:rPr>
              <a:t>caret</a:t>
            </a:r>
            <a:r>
              <a:rPr lang="hu-HU" sz="1700" dirty="0">
                <a:latin typeface="Calibri" panose="020F0502020204030204" pitchFamily="34" charset="0"/>
              </a:rPr>
              <a:t> but younger, feels a superset of </a:t>
            </a:r>
            <a:r>
              <a:rPr lang="hu-HU" sz="1700" dirty="0">
                <a:solidFill>
                  <a:srgbClr val="0070C0"/>
                </a:solidFill>
                <a:latin typeface="Calibri" panose="020F0502020204030204" pitchFamily="34" charset="0"/>
              </a:rPr>
              <a:t>caret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Intuitive interface, especially if you used Python before</a:t>
            </a:r>
            <a:endParaRPr lang="en-GB" sz="1700" dirty="0">
              <a:solidFill>
                <a:srgbClr val="0070C0"/>
              </a:solidFill>
              <a:latin typeface="Calibri" panose="020F0502020204030204" pitchFamily="34" charset="0"/>
            </a:endParaRP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Active community around it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700" dirty="0">
                <a:latin typeface="Calibri" panose="020F0502020204030204" pitchFamily="34" charset="0"/>
              </a:rPr>
              <a:t>Good documentation</a:t>
            </a:r>
          </a:p>
        </p:txBody>
      </p:sp>
    </p:spTree>
    <p:extLst>
      <p:ext uri="{BB962C8B-B14F-4D97-AF65-F5344CB8AC3E}">
        <p14:creationId xmlns:p14="http://schemas.microsoft.com/office/powerpoint/2010/main" val="448213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C333679-E351-47C6-8317-3E0A3D08F096}"/>
              </a:ext>
            </a:extLst>
          </p:cNvPr>
          <p:cNvSpPr/>
          <p:nvPr/>
        </p:nvSpPr>
        <p:spPr>
          <a:xfrm>
            <a:off x="2675547" y="3824773"/>
            <a:ext cx="416927" cy="2309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41EE37-E228-4B5B-940F-10BC9903655D}"/>
              </a:ext>
            </a:extLst>
          </p:cNvPr>
          <p:cNvSpPr/>
          <p:nvPr/>
        </p:nvSpPr>
        <p:spPr>
          <a:xfrm>
            <a:off x="1115616" y="1357236"/>
            <a:ext cx="416927" cy="2309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6" name="think-cell Slide" r:id="rId5" imgW="360" imgH="360" progId="TCLayout.ActiveDocument.1">
                  <p:embed/>
                </p:oleObj>
              </mc:Choice>
              <mc:Fallback>
                <p:oleObj name="think-cell Slide" r:id="rId5" imgW="360" imgH="36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itle 2"/>
          <p:cNvSpPr txBox="1">
            <a:spLocks/>
          </p:cNvSpPr>
          <p:nvPr/>
        </p:nvSpPr>
        <p:spPr>
          <a:xfrm>
            <a:off x="347300" y="451877"/>
            <a:ext cx="8386686" cy="5574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ts val="2200"/>
              </a:lnSpc>
              <a:spcBef>
                <a:spcPct val="0"/>
              </a:spcBef>
              <a:buNone/>
              <a:defRPr sz="2000" b="0" i="0" kern="1200" baseline="0">
                <a:solidFill>
                  <a:schemeClr val="tx2"/>
                </a:solidFill>
                <a:latin typeface="Arial"/>
                <a:ea typeface="+mj-ea"/>
                <a:cs typeface="+mj-cs"/>
              </a:defRPr>
            </a:lvl1pPr>
          </a:lstStyle>
          <a:p>
            <a:r>
              <a:rPr lang="hu-HU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 and data preparation</a:t>
            </a:r>
            <a:br>
              <a:rPr lang="en-GB" sz="1500" b="1" dirty="0"/>
            </a:br>
            <a:endParaRPr lang="en-GB" sz="1500" dirty="0">
              <a:latin typeface="+mj-lt"/>
            </a:endParaRPr>
          </a:p>
        </p:txBody>
      </p:sp>
      <p:sp>
        <p:nvSpPr>
          <p:cNvPr id="20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/>
          <a:lstStyle/>
          <a:p>
            <a:fld id="{3375E753-4A84-42C1-8253-52DEF6E4AAD6}" type="slidenum">
              <a:rPr lang="en-GB" smtClean="0"/>
              <a:t>8</a:t>
            </a:fld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C59E11-AD6C-45BA-8E00-4E99420B1A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4207" y="3885994"/>
            <a:ext cx="1843237" cy="1048576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F0824D9-4972-46FD-8D62-C5F0F7BCA5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2530" y="1340768"/>
            <a:ext cx="8071660" cy="4896544"/>
          </a:xfrm>
        </p:spPr>
        <p:txBody>
          <a:bodyPr>
            <a:normAutofit fontScale="92500" lnSpcReduction="10000"/>
          </a:bodyPr>
          <a:lstStyle/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With </a:t>
            </a:r>
            <a:r>
              <a:rPr lang="hu-HU" sz="1800" dirty="0">
                <a:solidFill>
                  <a:srgbClr val="0070C0"/>
                </a:solidFill>
                <a:latin typeface="Calibri" panose="020F0502020204030204" pitchFamily="34" charset="0"/>
              </a:rPr>
              <a:t>MLR</a:t>
            </a:r>
            <a:r>
              <a:rPr lang="hu-HU" sz="1800" dirty="0">
                <a:latin typeface="Calibri" panose="020F0502020204030204" pitchFamily="34" charset="0"/>
              </a:rPr>
              <a:t> similarly easy to: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Sampling (even with SMOTE) –&gt; important for imbalanced datasets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Grid-search for hyperparameter tuning -&gt; provide best models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Evaluate results (several metrics built in)</a:t>
            </a:r>
          </a:p>
          <a:p>
            <a:pPr marL="554400" lvl="3" indent="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hu-HU" sz="1800" dirty="0">
              <a:latin typeface="Calibri" panose="020F0502020204030204" pitchFamily="34" charset="0"/>
            </a:endParaRPr>
          </a:p>
          <a:p>
            <a:pPr marL="554400" lvl="3" indent="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hu-HU" sz="1800" dirty="0">
              <a:latin typeface="Calibri" panose="020F0502020204030204" pitchFamily="34" charset="0"/>
            </a:endParaRP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Recommendation: use </a:t>
            </a:r>
            <a:r>
              <a:rPr lang="hu-HU" sz="1800" dirty="0">
                <a:solidFill>
                  <a:srgbClr val="0070C0"/>
                </a:solidFill>
                <a:latin typeface="Calibri" panose="020F0502020204030204" pitchFamily="34" charset="0"/>
              </a:rPr>
              <a:t>H2O </a:t>
            </a:r>
            <a:r>
              <a:rPr lang="hu-HU" sz="1800" dirty="0">
                <a:latin typeface="Calibri" panose="020F0502020204030204" pitchFamily="34" charset="0"/>
              </a:rPr>
              <a:t>models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Can be used with MLR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Provide good results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Train fast (vital for grid search)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Stabil library with bright future vision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Cross-platform models</a:t>
            </a:r>
          </a:p>
          <a:p>
            <a:pPr marL="554400" lvl="3" indent="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hu-HU" sz="17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941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3" name="think-cell Slide" r:id="rId5" imgW="360" imgH="360" progId="TCLayout.ActiveDocument.1">
                  <p:embed/>
                </p:oleObj>
              </mc:Choice>
              <mc:Fallback>
                <p:oleObj name="think-cell Slide" r:id="rId5" imgW="360" imgH="36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itle 2"/>
          <p:cNvSpPr txBox="1">
            <a:spLocks/>
          </p:cNvSpPr>
          <p:nvPr/>
        </p:nvSpPr>
        <p:spPr>
          <a:xfrm>
            <a:off x="347300" y="451877"/>
            <a:ext cx="8386686" cy="5574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ts val="2200"/>
              </a:lnSpc>
              <a:spcBef>
                <a:spcPct val="0"/>
              </a:spcBef>
              <a:buNone/>
              <a:defRPr sz="2000" b="0" i="0" kern="1200" baseline="0">
                <a:solidFill>
                  <a:schemeClr val="tx2"/>
                </a:solidFill>
                <a:latin typeface="Arial"/>
                <a:ea typeface="+mj-ea"/>
                <a:cs typeface="+mj-cs"/>
              </a:defRPr>
            </a:lvl1pPr>
          </a:lstStyle>
          <a:p>
            <a:r>
              <a:rPr lang="hu-HU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 and data preparation</a:t>
            </a:r>
            <a:br>
              <a:rPr lang="it-IT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500" b="1" dirty="0">
                <a:solidFill>
                  <a:srgbClr val="7F7F7F"/>
                </a:solidFill>
              </a:rPr>
              <a:t>Challanges with MLR</a:t>
            </a:r>
            <a:br>
              <a:rPr lang="en-GB" sz="1500" b="1" dirty="0"/>
            </a:br>
            <a:endParaRPr lang="en-GB" sz="1500" dirty="0">
              <a:latin typeface="+mj-lt"/>
            </a:endParaRPr>
          </a:p>
        </p:txBody>
      </p:sp>
      <p:sp>
        <p:nvSpPr>
          <p:cNvPr id="20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39204" y="273559"/>
            <a:ext cx="200167" cy="178318"/>
          </a:xfrm>
        </p:spPr>
        <p:txBody>
          <a:bodyPr/>
          <a:lstStyle/>
          <a:p>
            <a:fld id="{3375E753-4A84-42C1-8253-52DEF6E4AAD6}" type="slidenum">
              <a:rPr lang="en-GB" smtClean="0"/>
              <a:t>9</a:t>
            </a:fld>
            <a:endParaRPr lang="en-GB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F0824D9-4972-46FD-8D62-C5F0F7BCA5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2530" y="1340768"/>
            <a:ext cx="5843646" cy="4896544"/>
          </a:xfrm>
        </p:spPr>
        <p:txBody>
          <a:bodyPr>
            <a:normAutofit/>
          </a:bodyPr>
          <a:lstStyle/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It is still just a wrapper around libraries working differently (huge variance in performance of the models)</a:t>
            </a:r>
          </a:p>
          <a:p>
            <a:pPr marL="360000"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Sometimes you can stuck in problems finding no anwsers in documentation (i.e. how to save a H2O model) – but StackOverflow is your friend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hu-HU" sz="1800" dirty="0">
                <a:latin typeface="Calibri" panose="020F0502020204030204" pitchFamily="34" charset="0"/>
              </a:rPr>
              <a:t>Some evluation metric frequently used in business  (i.e. Lift) is missing</a:t>
            </a:r>
          </a:p>
          <a:p>
            <a:pPr lvl="3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hu-HU" sz="1700" dirty="0">
              <a:latin typeface="Calibri" panose="020F0502020204030204" pitchFamily="34" charset="0"/>
            </a:endParaRPr>
          </a:p>
          <a:p>
            <a:pPr marL="554400" lvl="3" indent="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hu-HU" sz="1700" dirty="0">
              <a:latin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47C2C1-68E1-44E9-B974-FCA2C955C3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724" y="4509120"/>
            <a:ext cx="3796315" cy="1450479"/>
          </a:xfrm>
          <a:prstGeom prst="rect">
            <a:avLst/>
          </a:prstGeom>
        </p:spPr>
      </p:pic>
      <p:pic>
        <p:nvPicPr>
          <p:cNvPr id="12" name="Picture 2" descr="https://i.ytimg.com/vi/AcKgZo4s0kY/hqdefault.jpg">
            <a:extLst>
              <a:ext uri="{FF2B5EF4-FFF2-40B4-BE49-F238E27FC236}">
                <a16:creationId xmlns:a16="http://schemas.microsoft.com/office/drawing/2014/main" id="{C62EE4B1-A89D-4BD0-B43C-E6BA5890E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1340768"/>
            <a:ext cx="2386040" cy="1789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517303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Generali">
  <a:themeElements>
    <a:clrScheme name="Generali_colori_C">
      <a:dk1>
        <a:sysClr val="windowText" lastClr="000000"/>
      </a:dk1>
      <a:lt1>
        <a:sysClr val="window" lastClr="FFFFFF"/>
      </a:lt1>
      <a:dk2>
        <a:srgbClr val="BD2027"/>
      </a:dk2>
      <a:lt2>
        <a:srgbClr val="FEEEE6"/>
      </a:lt2>
      <a:accent1>
        <a:srgbClr val="BD2027"/>
      </a:accent1>
      <a:accent2>
        <a:srgbClr val="C25439"/>
      </a:accent2>
      <a:accent3>
        <a:srgbClr val="E9B09A"/>
      </a:accent3>
      <a:accent4>
        <a:srgbClr val="5C5D5F"/>
      </a:accent4>
      <a:accent5>
        <a:srgbClr val="CFD0D2"/>
      </a:accent5>
      <a:accent6>
        <a:srgbClr val="A1A3A4"/>
      </a:accent6>
      <a:hlink>
        <a:srgbClr val="BD2027"/>
      </a:hlink>
      <a:folHlink>
        <a:srgbClr val="C25439"/>
      </a:folHlink>
    </a:clrScheme>
    <a:fontScheme name="BE_typografia">
      <a:majorFont>
        <a:latin typeface="Arial Regular"/>
        <a:ea typeface="Arial Italic"/>
        <a:cs typeface=""/>
      </a:majorFont>
      <a:minorFont>
        <a:latin typeface="Arial Regular"/>
        <a:ea typeface="Arial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lide Red background">
  <a:themeElements>
    <a:clrScheme name="Generali_colori_C">
      <a:dk1>
        <a:sysClr val="windowText" lastClr="000000"/>
      </a:dk1>
      <a:lt1>
        <a:sysClr val="window" lastClr="FFFFFF"/>
      </a:lt1>
      <a:dk2>
        <a:srgbClr val="BD2027"/>
      </a:dk2>
      <a:lt2>
        <a:srgbClr val="FEEEE6"/>
      </a:lt2>
      <a:accent1>
        <a:srgbClr val="BD2027"/>
      </a:accent1>
      <a:accent2>
        <a:srgbClr val="C25439"/>
      </a:accent2>
      <a:accent3>
        <a:srgbClr val="E9B09A"/>
      </a:accent3>
      <a:accent4>
        <a:srgbClr val="5C5D5F"/>
      </a:accent4>
      <a:accent5>
        <a:srgbClr val="CFD0D2"/>
      </a:accent5>
      <a:accent6>
        <a:srgbClr val="A1A3A4"/>
      </a:accent6>
      <a:hlink>
        <a:srgbClr val="BD2027"/>
      </a:hlink>
      <a:folHlink>
        <a:srgbClr val="C25439"/>
      </a:folHlink>
    </a:clrScheme>
    <a:fontScheme name="BE_typografia">
      <a:majorFont>
        <a:latin typeface="Arial Regular"/>
        <a:ea typeface="Arial Italic"/>
        <a:cs typeface=""/>
      </a:majorFont>
      <a:minorFont>
        <a:latin typeface="Arial Regular"/>
        <a:ea typeface="Arial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Slide grey background">
  <a:themeElements>
    <a:clrScheme name="Generali_colori_C">
      <a:dk1>
        <a:sysClr val="windowText" lastClr="000000"/>
      </a:dk1>
      <a:lt1>
        <a:sysClr val="window" lastClr="FFFFFF"/>
      </a:lt1>
      <a:dk2>
        <a:srgbClr val="BD2027"/>
      </a:dk2>
      <a:lt2>
        <a:srgbClr val="FEEEE6"/>
      </a:lt2>
      <a:accent1>
        <a:srgbClr val="BD2027"/>
      </a:accent1>
      <a:accent2>
        <a:srgbClr val="C25439"/>
      </a:accent2>
      <a:accent3>
        <a:srgbClr val="E9B09A"/>
      </a:accent3>
      <a:accent4>
        <a:srgbClr val="5C5D5F"/>
      </a:accent4>
      <a:accent5>
        <a:srgbClr val="CFD0D2"/>
      </a:accent5>
      <a:accent6>
        <a:srgbClr val="A1A3A4"/>
      </a:accent6>
      <a:hlink>
        <a:srgbClr val="BD2027"/>
      </a:hlink>
      <a:folHlink>
        <a:srgbClr val="C25439"/>
      </a:folHlink>
    </a:clrScheme>
    <a:fontScheme name="BE_typografia">
      <a:majorFont>
        <a:latin typeface="Arial Regular"/>
        <a:ea typeface="Arial Italic"/>
        <a:cs typeface=""/>
      </a:majorFont>
      <a:minorFont>
        <a:latin typeface="Arial Regular"/>
        <a:ea typeface="Arial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Generali</Template>
  <TotalTime>10815</TotalTime>
  <Words>844</Words>
  <Application>Microsoft Office PowerPoint</Application>
  <PresentationFormat>On-screen Show (4:3)</PresentationFormat>
  <Paragraphs>130</Paragraphs>
  <Slides>14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Arial</vt:lpstr>
      <vt:lpstr>Arial</vt:lpstr>
      <vt:lpstr>Arial Italic</vt:lpstr>
      <vt:lpstr>Arial Regular</vt:lpstr>
      <vt:lpstr>Calibri</vt:lpstr>
      <vt:lpstr>Courier New</vt:lpstr>
      <vt:lpstr>Lucida Grande</vt:lpstr>
      <vt:lpstr>Wingdings</vt:lpstr>
      <vt:lpstr>Generali</vt:lpstr>
      <vt:lpstr>Slide Red background</vt:lpstr>
      <vt:lpstr>Slide grey background</vt:lpstr>
      <vt:lpstr>think-cell Slide</vt:lpstr>
      <vt:lpstr>R for cross-sell modelling</vt:lpstr>
      <vt:lpstr>About Generali</vt:lpstr>
      <vt:lpstr>About 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and remarks</vt:lpstr>
      <vt:lpstr>Questions</vt:lpstr>
      <vt:lpstr>PowerPoint Presentation</vt:lpstr>
    </vt:vector>
  </TitlesOfParts>
  <Company>Generali Business Solutions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Consorti Valerio</dc:creator>
  <cp:keywords>Internal</cp:keywords>
  <cp:lastModifiedBy>Tisza Viktor</cp:lastModifiedBy>
  <cp:revision>273</cp:revision>
  <dcterms:created xsi:type="dcterms:W3CDTF">2016-11-21T09:43:56Z</dcterms:created>
  <dcterms:modified xsi:type="dcterms:W3CDTF">2018-10-25T08:07:37Z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a57826d6-73f4-4684-a9d0-3406ad738442</vt:lpwstr>
  </property>
  <property fmtid="{D5CDD505-2E9C-101B-9397-08002B2CF9AE}" pid="3" name="GeneraliClassification">
    <vt:lpwstr>Internal</vt:lpwstr>
  </property>
</Properties>
</file>